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3" r:id="rId3"/>
    <p:sldId id="264" r:id="rId4"/>
    <p:sldId id="277" r:id="rId5"/>
    <p:sldId id="266" r:id="rId6"/>
    <p:sldId id="261" r:id="rId7"/>
    <p:sldId id="262" r:id="rId8"/>
    <p:sldId id="265" r:id="rId9"/>
    <p:sldId id="270" r:id="rId10"/>
    <p:sldId id="271" r:id="rId11"/>
    <p:sldId id="268" r:id="rId12"/>
    <p:sldId id="269" r:id="rId13"/>
    <p:sldId id="272" r:id="rId14"/>
    <p:sldId id="273" r:id="rId15"/>
    <p:sldId id="274" r:id="rId16"/>
    <p:sldId id="275" r:id="rId17"/>
    <p:sldId id="280" r:id="rId18"/>
    <p:sldId id="290" r:id="rId19"/>
    <p:sldId id="276" r:id="rId20"/>
    <p:sldId id="278" r:id="rId21"/>
    <p:sldId id="279" r:id="rId22"/>
    <p:sldId id="281" r:id="rId23"/>
    <p:sldId id="291" r:id="rId24"/>
    <p:sldId id="282" r:id="rId25"/>
    <p:sldId id="283" r:id="rId26"/>
    <p:sldId id="284" r:id="rId27"/>
    <p:sldId id="285" r:id="rId28"/>
    <p:sldId id="286" r:id="rId29"/>
    <p:sldId id="287" r:id="rId30"/>
    <p:sldId id="289" r:id="rId31"/>
  </p:sldIdLst>
  <p:sldSz cx="12192000" cy="6858000"/>
  <p:notesSz cx="6858000" cy="9144000"/>
  <p:embeddedFontLst>
    <p:embeddedFont>
      <p:font typeface="等线" panose="02010600030101010101" pitchFamily="2" charset="-122"/>
      <p:regular r:id="rId34"/>
      <p:bold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535"/>
    <a:srgbClr val="C00000"/>
    <a:srgbClr val="B5B5B5"/>
    <a:srgbClr val="780000"/>
    <a:srgbClr val="2A3135"/>
    <a:srgbClr val="420A0A"/>
    <a:srgbClr val="851515"/>
    <a:srgbClr val="672727"/>
    <a:srgbClr val="461A1A"/>
    <a:srgbClr val="50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D7613D-9641-5F47-8E55-2CCBB3DBA014}" v="16" dt="2025-07-25T08:47:26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1" autoAdjust="0"/>
    <p:restoredTop sz="96245"/>
  </p:normalViewPr>
  <p:slideViewPr>
    <p:cSldViewPr>
      <p:cViewPr varScale="1">
        <p:scale>
          <a:sx n="113" d="100"/>
          <a:sy n="113" d="100"/>
        </p:scale>
        <p:origin x="2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41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tags" Target="tags/tag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子乔 孔" userId="36848e4ff1c5e22a" providerId="LiveId" clId="{D2D7613D-9641-5F47-8E55-2CCBB3DBA014}"/>
    <pc:docChg chg="undo custSel addSld delSld modSld">
      <pc:chgData name="子乔 孔" userId="36848e4ff1c5e22a" providerId="LiveId" clId="{D2D7613D-9641-5F47-8E55-2CCBB3DBA014}" dt="2025-07-27T06:07:39.563" v="2149" actId="20577"/>
      <pc:docMkLst>
        <pc:docMk/>
      </pc:docMkLst>
      <pc:sldChg chg="addSp delSp modSp mod">
        <pc:chgData name="子乔 孔" userId="36848e4ff1c5e22a" providerId="LiveId" clId="{D2D7613D-9641-5F47-8E55-2CCBB3DBA014}" dt="2025-07-23T11:51:15.522" v="136" actId="1076"/>
        <pc:sldMkLst>
          <pc:docMk/>
          <pc:sldMk cId="0" sldId="256"/>
        </pc:sldMkLst>
        <pc:spChg chg="mod">
          <ac:chgData name="子乔 孔" userId="36848e4ff1c5e22a" providerId="LiveId" clId="{D2D7613D-9641-5F47-8E55-2CCBB3DBA014}" dt="2025-07-23T11:50:59.527" v="127" actId="404"/>
          <ac:spMkLst>
            <pc:docMk/>
            <pc:sldMk cId="0" sldId="256"/>
            <ac:spMk id="2" creationId="{00000000-0000-0000-0000-000000000000}"/>
          </ac:spMkLst>
        </pc:spChg>
        <pc:spChg chg="mod">
          <ac:chgData name="子乔 孔" userId="36848e4ff1c5e22a" providerId="LiveId" clId="{D2D7613D-9641-5F47-8E55-2CCBB3DBA014}" dt="2025-07-23T11:51:09.971" v="132" actId="255"/>
          <ac:spMkLst>
            <pc:docMk/>
            <pc:sldMk cId="0" sldId="256"/>
            <ac:spMk id="3" creationId="{00000000-0000-0000-0000-000000000000}"/>
          </ac:spMkLst>
        </pc:spChg>
        <pc:spChg chg="mod">
          <ac:chgData name="子乔 孔" userId="36848e4ff1c5e22a" providerId="LiveId" clId="{D2D7613D-9641-5F47-8E55-2CCBB3DBA014}" dt="2025-07-23T11:51:15.522" v="136" actId="1076"/>
          <ac:spMkLst>
            <pc:docMk/>
            <pc:sldMk cId="0" sldId="256"/>
            <ac:spMk id="4" creationId="{00000000-0000-0000-0000-000000000000}"/>
          </ac:spMkLst>
        </pc:spChg>
      </pc:sldChg>
      <pc:sldChg chg="modSp mod">
        <pc:chgData name="子乔 孔" userId="36848e4ff1c5e22a" providerId="LiveId" clId="{D2D7613D-9641-5F47-8E55-2CCBB3DBA014}" dt="2025-07-23T11:52:05.337" v="147" actId="20577"/>
        <pc:sldMkLst>
          <pc:docMk/>
          <pc:sldMk cId="0" sldId="261"/>
        </pc:sldMkLst>
        <pc:spChg chg="mod">
          <ac:chgData name="子乔 孔" userId="36848e4ff1c5e22a" providerId="LiveId" clId="{D2D7613D-9641-5F47-8E55-2CCBB3DBA014}" dt="2025-07-23T11:52:05.337" v="147" actId="20577"/>
          <ac:spMkLst>
            <pc:docMk/>
            <pc:sldMk cId="0" sldId="261"/>
            <ac:spMk id="2" creationId="{00000000-0000-0000-0000-000000000000}"/>
          </ac:spMkLst>
        </pc:spChg>
        <pc:spChg chg="mod">
          <ac:chgData name="子乔 孔" userId="36848e4ff1c5e22a" providerId="LiveId" clId="{D2D7613D-9641-5F47-8E55-2CCBB3DBA014}" dt="2025-07-21T03:05:53.717" v="104"/>
          <ac:spMkLst>
            <pc:docMk/>
            <pc:sldMk cId="0" sldId="261"/>
            <ac:spMk id="3" creationId="{00000000-0000-0000-0000-000000000000}"/>
          </ac:spMkLst>
        </pc:spChg>
      </pc:sldChg>
      <pc:sldChg chg="modSp">
        <pc:chgData name="子乔 孔" userId="36848e4ff1c5e22a" providerId="LiveId" clId="{D2D7613D-9641-5F47-8E55-2CCBB3DBA014}" dt="2025-07-21T03:05:53.717" v="104"/>
        <pc:sldMkLst>
          <pc:docMk/>
          <pc:sldMk cId="0" sldId="262"/>
        </pc:sldMkLst>
        <pc:spChg chg="mod">
          <ac:chgData name="子乔 孔" userId="36848e4ff1c5e22a" providerId="LiveId" clId="{D2D7613D-9641-5F47-8E55-2CCBB3DBA014}" dt="2025-07-21T03:05:53.717" v="104"/>
          <ac:spMkLst>
            <pc:docMk/>
            <pc:sldMk cId="0" sldId="262"/>
            <ac:spMk id="4" creationId="{00000000-0000-0000-0000-000000000000}"/>
          </ac:spMkLst>
        </pc:spChg>
      </pc:sldChg>
      <pc:sldChg chg="addSp modSp mod">
        <pc:chgData name="子乔 孔" userId="36848e4ff1c5e22a" providerId="LiveId" clId="{D2D7613D-9641-5F47-8E55-2CCBB3DBA014}" dt="2025-07-27T06:07:39.563" v="2149" actId="20577"/>
        <pc:sldMkLst>
          <pc:docMk/>
          <pc:sldMk cId="229410052" sldId="263"/>
        </pc:sldMkLst>
        <pc:spChg chg="mod">
          <ac:chgData name="子乔 孔" userId="36848e4ff1c5e22a" providerId="LiveId" clId="{D2D7613D-9641-5F47-8E55-2CCBB3DBA014}" dt="2025-07-27T06:07:39.563" v="2149" actId="20577"/>
          <ac:spMkLst>
            <pc:docMk/>
            <pc:sldMk cId="229410052" sldId="263"/>
            <ac:spMk id="3" creationId="{1D04D586-46AD-A767-D726-F035A3AE2547}"/>
          </ac:spMkLst>
        </pc:spChg>
        <pc:picChg chg="add mod">
          <ac:chgData name="子乔 孔" userId="36848e4ff1c5e22a" providerId="LiveId" clId="{D2D7613D-9641-5F47-8E55-2CCBB3DBA014}" dt="2025-07-25T08:48:05.704" v="2148" actId="1076"/>
          <ac:picMkLst>
            <pc:docMk/>
            <pc:sldMk cId="229410052" sldId="263"/>
            <ac:picMk id="4" creationId="{E048D3F1-AE42-40D8-FABF-F63E36D9D36C}"/>
          </ac:picMkLst>
        </pc:picChg>
      </pc:sldChg>
      <pc:sldChg chg="modSp mod">
        <pc:chgData name="子乔 孔" userId="36848e4ff1c5e22a" providerId="LiveId" clId="{D2D7613D-9641-5F47-8E55-2CCBB3DBA014}" dt="2025-07-23T11:53:27.003" v="166" actId="20577"/>
        <pc:sldMkLst>
          <pc:docMk/>
          <pc:sldMk cId="852257637" sldId="265"/>
        </pc:sldMkLst>
        <pc:spChg chg="mod">
          <ac:chgData name="子乔 孔" userId="36848e4ff1c5e22a" providerId="LiveId" clId="{D2D7613D-9641-5F47-8E55-2CCBB3DBA014}" dt="2025-07-23T11:53:27.003" v="166" actId="20577"/>
          <ac:spMkLst>
            <pc:docMk/>
            <pc:sldMk cId="852257637" sldId="265"/>
            <ac:spMk id="3" creationId="{7F61BF9D-ECBD-0DCC-2958-41BFAA4DE943}"/>
          </ac:spMkLst>
        </pc:spChg>
      </pc:sldChg>
      <pc:sldChg chg="modSp mod">
        <pc:chgData name="子乔 孔" userId="36848e4ff1c5e22a" providerId="LiveId" clId="{D2D7613D-9641-5F47-8E55-2CCBB3DBA014}" dt="2025-07-25T08:19:54.202" v="452" actId="20577"/>
        <pc:sldMkLst>
          <pc:docMk/>
          <pc:sldMk cId="1170553733" sldId="266"/>
        </pc:sldMkLst>
        <pc:spChg chg="mod">
          <ac:chgData name="子乔 孔" userId="36848e4ff1c5e22a" providerId="LiveId" clId="{D2D7613D-9641-5F47-8E55-2CCBB3DBA014}" dt="2025-07-25T08:19:54.202" v="452" actId="20577"/>
          <ac:spMkLst>
            <pc:docMk/>
            <pc:sldMk cId="1170553733" sldId="266"/>
            <ac:spMk id="3" creationId="{6B18A1CB-99BA-571E-175B-3E51D74CB412}"/>
          </ac:spMkLst>
        </pc:spChg>
      </pc:sldChg>
      <pc:sldChg chg="modSp mod">
        <pc:chgData name="子乔 孔" userId="36848e4ff1c5e22a" providerId="LiveId" clId="{D2D7613D-9641-5F47-8E55-2CCBB3DBA014}" dt="2025-07-23T11:56:12.442" v="189" actId="1036"/>
        <pc:sldMkLst>
          <pc:docMk/>
          <pc:sldMk cId="2019202140" sldId="268"/>
        </pc:sldMkLst>
        <pc:spChg chg="mod">
          <ac:chgData name="子乔 孔" userId="36848e4ff1c5e22a" providerId="LiveId" clId="{D2D7613D-9641-5F47-8E55-2CCBB3DBA014}" dt="2025-07-23T11:56:12.442" v="189" actId="1036"/>
          <ac:spMkLst>
            <pc:docMk/>
            <pc:sldMk cId="2019202140" sldId="268"/>
            <ac:spMk id="9" creationId="{8293AEB7-C6DB-A101-26D9-F32A7DD2E1A8}"/>
          </ac:spMkLst>
        </pc:spChg>
      </pc:sldChg>
      <pc:sldChg chg="modSp mod">
        <pc:chgData name="子乔 孔" userId="36848e4ff1c5e22a" providerId="LiveId" clId="{D2D7613D-9641-5F47-8E55-2CCBB3DBA014}" dt="2025-07-23T11:55:56.984" v="181" actId="207"/>
        <pc:sldMkLst>
          <pc:docMk/>
          <pc:sldMk cId="2366304645" sldId="271"/>
        </pc:sldMkLst>
        <pc:spChg chg="mod">
          <ac:chgData name="子乔 孔" userId="36848e4ff1c5e22a" providerId="LiveId" clId="{D2D7613D-9641-5F47-8E55-2CCBB3DBA014}" dt="2025-07-23T11:55:56.984" v="181" actId="207"/>
          <ac:spMkLst>
            <pc:docMk/>
            <pc:sldMk cId="2366304645" sldId="271"/>
            <ac:spMk id="9" creationId="{FD5802DD-B78F-6E53-764F-3BBA89D85F3E}"/>
          </ac:spMkLst>
        </pc:spChg>
        <pc:spChg chg="mod">
          <ac:chgData name="子乔 孔" userId="36848e4ff1c5e22a" providerId="LiveId" clId="{D2D7613D-9641-5F47-8E55-2CCBB3DBA014}" dt="2025-07-23T11:55:56.984" v="181" actId="207"/>
          <ac:spMkLst>
            <pc:docMk/>
            <pc:sldMk cId="2366304645" sldId="271"/>
            <ac:spMk id="12" creationId="{6264FF1C-611F-AC60-9768-ADCC6B4FD716}"/>
          </ac:spMkLst>
        </pc:spChg>
      </pc:sldChg>
      <pc:sldChg chg="modSp mod">
        <pc:chgData name="子乔 孔" userId="36848e4ff1c5e22a" providerId="LiveId" clId="{D2D7613D-9641-5F47-8E55-2CCBB3DBA014}" dt="2025-07-23T11:57:37.673" v="385" actId="20577"/>
        <pc:sldMkLst>
          <pc:docMk/>
          <pc:sldMk cId="2547179828" sldId="274"/>
        </pc:sldMkLst>
        <pc:spChg chg="mod">
          <ac:chgData name="子乔 孔" userId="36848e4ff1c5e22a" providerId="LiveId" clId="{D2D7613D-9641-5F47-8E55-2CCBB3DBA014}" dt="2025-07-23T11:57:37.673" v="385" actId="20577"/>
          <ac:spMkLst>
            <pc:docMk/>
            <pc:sldMk cId="2547179828" sldId="274"/>
            <ac:spMk id="3" creationId="{AABA2081-64D9-DFA6-3172-CF3A386E1C65}"/>
          </ac:spMkLst>
        </pc:spChg>
      </pc:sldChg>
      <pc:sldChg chg="modSp mod">
        <pc:chgData name="子乔 孔" userId="36848e4ff1c5e22a" providerId="LiveId" clId="{D2D7613D-9641-5F47-8E55-2CCBB3DBA014}" dt="2025-07-25T08:25:20.275" v="1236" actId="20577"/>
        <pc:sldMkLst>
          <pc:docMk/>
          <pc:sldMk cId="1501208816" sldId="276"/>
        </pc:sldMkLst>
        <pc:spChg chg="mod">
          <ac:chgData name="子乔 孔" userId="36848e4ff1c5e22a" providerId="LiveId" clId="{D2D7613D-9641-5F47-8E55-2CCBB3DBA014}" dt="2025-07-25T08:25:20.275" v="1236" actId="20577"/>
          <ac:spMkLst>
            <pc:docMk/>
            <pc:sldMk cId="1501208816" sldId="276"/>
            <ac:spMk id="3" creationId="{EC762A05-CFC2-058A-D9E1-404B1E123435}"/>
          </ac:spMkLst>
        </pc:spChg>
      </pc:sldChg>
      <pc:sldChg chg="addSp modSp mod">
        <pc:chgData name="子乔 孔" userId="36848e4ff1c5e22a" providerId="LiveId" clId="{D2D7613D-9641-5F47-8E55-2CCBB3DBA014}" dt="2025-07-25T08:42:22.052" v="1949" actId="1076"/>
        <pc:sldMkLst>
          <pc:docMk/>
          <pc:sldMk cId="1063603402" sldId="277"/>
        </pc:sldMkLst>
        <pc:spChg chg="add mod">
          <ac:chgData name="子乔 孔" userId="36848e4ff1c5e22a" providerId="LiveId" clId="{D2D7613D-9641-5F47-8E55-2CCBB3DBA014}" dt="2025-07-25T08:42:22.052" v="1949" actId="1076"/>
          <ac:spMkLst>
            <pc:docMk/>
            <pc:sldMk cId="1063603402" sldId="277"/>
            <ac:spMk id="4" creationId="{17FD5AE7-0E6C-7BFF-BDBF-1B6762FC908E}"/>
          </ac:spMkLst>
        </pc:spChg>
      </pc:sldChg>
      <pc:sldChg chg="modSp mod">
        <pc:chgData name="子乔 孔" userId="36848e4ff1c5e22a" providerId="LiveId" clId="{D2D7613D-9641-5F47-8E55-2CCBB3DBA014}" dt="2025-07-21T03:06:09.840" v="110" actId="20577"/>
        <pc:sldMkLst>
          <pc:docMk/>
          <pc:sldMk cId="1846637924" sldId="279"/>
        </pc:sldMkLst>
        <pc:spChg chg="mod">
          <ac:chgData name="子乔 孔" userId="36848e4ff1c5e22a" providerId="LiveId" clId="{D2D7613D-9641-5F47-8E55-2CCBB3DBA014}" dt="2025-07-21T03:06:09.840" v="110" actId="20577"/>
          <ac:spMkLst>
            <pc:docMk/>
            <pc:sldMk cId="1846637924" sldId="279"/>
            <ac:spMk id="2" creationId="{3BBD6FE2-8BE8-DD5C-71DD-DC4FD1919284}"/>
          </ac:spMkLst>
        </pc:spChg>
      </pc:sldChg>
      <pc:sldChg chg="modSp mod">
        <pc:chgData name="子乔 孔" userId="36848e4ff1c5e22a" providerId="LiveId" clId="{D2D7613D-9641-5F47-8E55-2CCBB3DBA014}" dt="2025-07-25T08:24:19.754" v="1143" actId="5793"/>
        <pc:sldMkLst>
          <pc:docMk/>
          <pc:sldMk cId="2107650536" sldId="280"/>
        </pc:sldMkLst>
        <pc:spChg chg="mod">
          <ac:chgData name="子乔 孔" userId="36848e4ff1c5e22a" providerId="LiveId" clId="{D2D7613D-9641-5F47-8E55-2CCBB3DBA014}" dt="2025-07-25T08:24:19.754" v="1143" actId="5793"/>
          <ac:spMkLst>
            <pc:docMk/>
            <pc:sldMk cId="2107650536" sldId="280"/>
            <ac:spMk id="3" creationId="{BEF37639-7331-54DC-E337-527373953530}"/>
          </ac:spMkLst>
        </pc:spChg>
      </pc:sldChg>
      <pc:sldChg chg="addSp delSp modSp mod">
        <pc:chgData name="子乔 孔" userId="36848e4ff1c5e22a" providerId="LiveId" clId="{D2D7613D-9641-5F47-8E55-2CCBB3DBA014}" dt="2025-07-25T08:44:16.805" v="1976" actId="20577"/>
        <pc:sldMkLst>
          <pc:docMk/>
          <pc:sldMk cId="1917848818" sldId="281"/>
        </pc:sldMkLst>
        <pc:spChg chg="mod">
          <ac:chgData name="子乔 孔" userId="36848e4ff1c5e22a" providerId="LiveId" clId="{D2D7613D-9641-5F47-8E55-2CCBB3DBA014}" dt="2025-07-25T08:44:16.805" v="1976" actId="20577"/>
          <ac:spMkLst>
            <pc:docMk/>
            <pc:sldMk cId="1917848818" sldId="281"/>
            <ac:spMk id="3" creationId="{C569DAF7-60CB-D19F-3373-165A58ED1622}"/>
          </ac:spMkLst>
        </pc:spChg>
      </pc:sldChg>
      <pc:sldChg chg="modSp mod">
        <pc:chgData name="子乔 孔" userId="36848e4ff1c5e22a" providerId="LiveId" clId="{D2D7613D-9641-5F47-8E55-2CCBB3DBA014}" dt="2025-07-25T08:35:04.809" v="1309" actId="20577"/>
        <pc:sldMkLst>
          <pc:docMk/>
          <pc:sldMk cId="4240649824" sldId="282"/>
        </pc:sldMkLst>
        <pc:spChg chg="mod">
          <ac:chgData name="子乔 孔" userId="36848e4ff1c5e22a" providerId="LiveId" clId="{D2D7613D-9641-5F47-8E55-2CCBB3DBA014}" dt="2025-07-25T08:35:04.809" v="1309" actId="20577"/>
          <ac:spMkLst>
            <pc:docMk/>
            <pc:sldMk cId="4240649824" sldId="282"/>
            <ac:spMk id="3" creationId="{F9319034-C65E-3BFD-508E-E01B48087EE4}"/>
          </ac:spMkLst>
        </pc:spChg>
      </pc:sldChg>
      <pc:sldChg chg="modSp mod">
        <pc:chgData name="子乔 孔" userId="36848e4ff1c5e22a" providerId="LiveId" clId="{D2D7613D-9641-5F47-8E55-2CCBB3DBA014}" dt="2025-07-25T08:43:14.673" v="1964" actId="20577"/>
        <pc:sldMkLst>
          <pc:docMk/>
          <pc:sldMk cId="4041314886" sldId="284"/>
        </pc:sldMkLst>
        <pc:spChg chg="mod">
          <ac:chgData name="子乔 孔" userId="36848e4ff1c5e22a" providerId="LiveId" clId="{D2D7613D-9641-5F47-8E55-2CCBB3DBA014}" dt="2025-07-25T08:43:14.673" v="1964" actId="20577"/>
          <ac:spMkLst>
            <pc:docMk/>
            <pc:sldMk cId="4041314886" sldId="284"/>
            <ac:spMk id="3" creationId="{5CD47C50-9C94-8D7B-4BBC-C8E193F9FBB0}"/>
          </ac:spMkLst>
        </pc:spChg>
      </pc:sldChg>
      <pc:sldChg chg="modSp mod">
        <pc:chgData name="子乔 孔" userId="36848e4ff1c5e22a" providerId="LiveId" clId="{D2D7613D-9641-5F47-8E55-2CCBB3DBA014}" dt="2025-07-25T08:43:37.381" v="1975" actId="20577"/>
        <pc:sldMkLst>
          <pc:docMk/>
          <pc:sldMk cId="1717978708" sldId="286"/>
        </pc:sldMkLst>
        <pc:spChg chg="mod">
          <ac:chgData name="子乔 孔" userId="36848e4ff1c5e22a" providerId="LiveId" clId="{D2D7613D-9641-5F47-8E55-2CCBB3DBA014}" dt="2025-07-25T08:43:37.381" v="1975" actId="20577"/>
          <ac:spMkLst>
            <pc:docMk/>
            <pc:sldMk cId="1717978708" sldId="286"/>
            <ac:spMk id="3" creationId="{7BB8F9F0-DB93-A90B-FAB9-061BC4946232}"/>
          </ac:spMkLst>
        </pc:spChg>
      </pc:sldChg>
      <pc:sldChg chg="modSp mod">
        <pc:chgData name="子乔 孔" userId="36848e4ff1c5e22a" providerId="LiveId" clId="{D2D7613D-9641-5F47-8E55-2CCBB3DBA014}" dt="2025-07-23T11:51:33.504" v="140" actId="20577"/>
        <pc:sldMkLst>
          <pc:docMk/>
          <pc:sldMk cId="1799759148" sldId="287"/>
        </pc:sldMkLst>
        <pc:spChg chg="mod">
          <ac:chgData name="子乔 孔" userId="36848e4ff1c5e22a" providerId="LiveId" clId="{D2D7613D-9641-5F47-8E55-2CCBB3DBA014}" dt="2025-07-23T11:51:33.504" v="140" actId="20577"/>
          <ac:spMkLst>
            <pc:docMk/>
            <pc:sldMk cId="1799759148" sldId="287"/>
            <ac:spMk id="3" creationId="{E9B43A38-6336-F13D-F8CA-99F0A7CED10D}"/>
          </ac:spMkLst>
        </pc:spChg>
      </pc:sldChg>
      <pc:sldChg chg="del">
        <pc:chgData name="子乔 孔" userId="36848e4ff1c5e22a" providerId="LiveId" clId="{D2D7613D-9641-5F47-8E55-2CCBB3DBA014}" dt="2025-07-21T03:05:32.724" v="103" actId="2696"/>
        <pc:sldMkLst>
          <pc:docMk/>
          <pc:sldMk cId="3704811715" sldId="288"/>
        </pc:sldMkLst>
      </pc:sldChg>
      <pc:sldChg chg="modSp mod">
        <pc:chgData name="子乔 孔" userId="36848e4ff1c5e22a" providerId="LiveId" clId="{D2D7613D-9641-5F47-8E55-2CCBB3DBA014}" dt="2025-07-25T08:46:02.793" v="2101" actId="20577"/>
        <pc:sldMkLst>
          <pc:docMk/>
          <pc:sldMk cId="1703446322" sldId="289"/>
        </pc:sldMkLst>
        <pc:spChg chg="mod">
          <ac:chgData name="子乔 孔" userId="36848e4ff1c5e22a" providerId="LiveId" clId="{D2D7613D-9641-5F47-8E55-2CCBB3DBA014}" dt="2025-07-21T03:04:59.863" v="37" actId="20577"/>
          <ac:spMkLst>
            <pc:docMk/>
            <pc:sldMk cId="1703446322" sldId="289"/>
            <ac:spMk id="2" creationId="{D9FF0EF8-DB59-BF1F-C908-5AF580C73BCD}"/>
          </ac:spMkLst>
        </pc:spChg>
        <pc:spChg chg="mod">
          <ac:chgData name="子乔 孔" userId="36848e4ff1c5e22a" providerId="LiveId" clId="{D2D7613D-9641-5F47-8E55-2CCBB3DBA014}" dt="2025-07-25T08:46:02.793" v="2101" actId="20577"/>
          <ac:spMkLst>
            <pc:docMk/>
            <pc:sldMk cId="1703446322" sldId="289"/>
            <ac:spMk id="3" creationId="{DF9D3750-0BFB-7BA3-C810-FF5879014AFA}"/>
          </ac:spMkLst>
        </pc:spChg>
      </pc:sldChg>
      <pc:sldChg chg="modSp add mod">
        <pc:chgData name="子乔 孔" userId="36848e4ff1c5e22a" providerId="LiveId" clId="{D2D7613D-9641-5F47-8E55-2CCBB3DBA014}" dt="2025-07-25T08:24:48.532" v="1173" actId="20577"/>
        <pc:sldMkLst>
          <pc:docMk/>
          <pc:sldMk cId="4006268305" sldId="290"/>
        </pc:sldMkLst>
        <pc:spChg chg="mod">
          <ac:chgData name="子乔 孔" userId="36848e4ff1c5e22a" providerId="LiveId" clId="{D2D7613D-9641-5F47-8E55-2CCBB3DBA014}" dt="2025-07-25T08:20:41.413" v="483" actId="20577"/>
          <ac:spMkLst>
            <pc:docMk/>
            <pc:sldMk cId="4006268305" sldId="290"/>
            <ac:spMk id="2" creationId="{FC8D7F54-FEC9-70CB-AEBE-AA272524ADC8}"/>
          </ac:spMkLst>
        </pc:spChg>
        <pc:spChg chg="mod">
          <ac:chgData name="子乔 孔" userId="36848e4ff1c5e22a" providerId="LiveId" clId="{D2D7613D-9641-5F47-8E55-2CCBB3DBA014}" dt="2025-07-25T08:24:48.532" v="1173" actId="20577"/>
          <ac:spMkLst>
            <pc:docMk/>
            <pc:sldMk cId="4006268305" sldId="290"/>
            <ac:spMk id="3" creationId="{82D0763F-03C8-5D3C-A097-F330847DDB7D}"/>
          </ac:spMkLst>
        </pc:spChg>
      </pc:sldChg>
      <pc:sldChg chg="modSp add mod">
        <pc:chgData name="子乔 孔" userId="36848e4ff1c5e22a" providerId="LiveId" clId="{D2D7613D-9641-5F47-8E55-2CCBB3DBA014}" dt="2025-07-25T08:39:48.896" v="1935" actId="400"/>
        <pc:sldMkLst>
          <pc:docMk/>
          <pc:sldMk cId="1283750042" sldId="291"/>
        </pc:sldMkLst>
        <pc:spChg chg="mod">
          <ac:chgData name="子乔 孔" userId="36848e4ff1c5e22a" providerId="LiveId" clId="{D2D7613D-9641-5F47-8E55-2CCBB3DBA014}" dt="2025-07-25T08:39:48.896" v="1935" actId="400"/>
          <ac:spMkLst>
            <pc:docMk/>
            <pc:sldMk cId="1283750042" sldId="291"/>
            <ac:spMk id="3" creationId="{D7476ED0-29C4-E965-511A-9228012826B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1A0E9-9F85-4466-91EC-B9D1A5CDE469}" type="datetimeFigureOut">
              <a:rPr lang="zh-CN" altLang="en-US" smtClean="0"/>
              <a:t>2025/7/27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E4AE4-53D1-4F2B-BA35-167C432B23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D8964-C77F-4CB7-9F84-7EB7D31F2103}" type="datetimeFigureOut">
              <a:rPr lang="zh-CN" altLang="en-US" smtClean="0"/>
              <a:t>2025/7/27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1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77A81-A92E-49D7-A0D9-5EAE52519B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52486" y="2947127"/>
            <a:ext cx="9144336" cy="883791"/>
          </a:xfrm>
        </p:spPr>
        <p:txBody>
          <a:bodyPr lIns="90000" anchor="t">
            <a:normAutofit/>
          </a:bodyPr>
          <a:lstStyle>
            <a:lvl1pPr algn="l">
              <a:lnSpc>
                <a:spcPct val="100000"/>
              </a:lnSpc>
              <a:defRPr sz="4575" b="0">
                <a:solidFill>
                  <a:schemeClr val="bg1"/>
                </a:solidFill>
                <a:latin typeface="MiSans Demibold" charset="-122"/>
                <a:ea typeface="MiSans Demibold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52486" y="2055682"/>
            <a:ext cx="9144252" cy="548717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 marL="0" indent="0" algn="l">
              <a:buNone/>
              <a:defRPr sz="3050">
                <a:solidFill>
                  <a:schemeClr val="bg1"/>
                </a:solidFill>
                <a:latin typeface="MiSans Normal" charset="-122"/>
                <a:ea typeface="MiSans Normal" charset="-122"/>
              </a:defRPr>
            </a:lvl1pPr>
            <a:lvl2pPr marL="411480" indent="0" algn="ctr">
              <a:buNone/>
              <a:defRPr sz="1800"/>
            </a:lvl2pPr>
            <a:lvl3pPr marL="823595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8035" indent="0" algn="ctr">
              <a:buNone/>
              <a:defRPr sz="1440"/>
            </a:lvl6pPr>
            <a:lvl7pPr marL="2469515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2475" indent="0" algn="ctr">
              <a:buNone/>
              <a:defRPr sz="144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952486" y="5884655"/>
            <a:ext cx="2743276" cy="365141"/>
          </a:xfrm>
        </p:spPr>
        <p:txBody>
          <a:bodyPr lIns="90000"/>
          <a:lstStyle>
            <a:lvl1pPr>
              <a:defRPr>
                <a:solidFill>
                  <a:schemeClr val="bg1"/>
                </a:solidFill>
                <a:latin typeface="MiSans" charset="-122"/>
                <a:ea typeface="MiSans" charset="-122"/>
              </a:defRPr>
            </a:lvl1pPr>
          </a:lstStyle>
          <a:p>
            <a:fld id="{86F49568-C05D-465E-8327-DF205A04034D}" type="datetime1">
              <a:rPr lang="zh-CN" altLang="en-US" smtClean="0"/>
              <a:t>2025/7/27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151342" y="5884654"/>
            <a:ext cx="2743276" cy="36514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 dirty="0"/>
              <a:t>AOSCC 2025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52486" y="4663773"/>
            <a:ext cx="4103426" cy="480308"/>
          </a:xfrm>
          <a:prstGeom prst="rect">
            <a:avLst/>
          </a:prstGeom>
        </p:spPr>
        <p:txBody>
          <a:bodyPr lIns="90000" anchor="ctr">
            <a:noAutofit/>
          </a:bodyPr>
          <a:lstStyle>
            <a:lvl1pPr marL="34290" indent="0" algn="l">
              <a:buClr>
                <a:srgbClr val="198BD7"/>
              </a:buClr>
              <a:buFont typeface="Arial" panose="02080604020202020204" pitchFamily="34" charset="0"/>
              <a:buNone/>
              <a:defRPr sz="2285">
                <a:solidFill>
                  <a:schemeClr val="bg1"/>
                </a:solidFill>
                <a:latin typeface="MiSans Medium" charset="-122"/>
                <a:ea typeface="MiSans Medium" charset="-122"/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</a:p>
        </p:txBody>
      </p:sp>
      <p:sp>
        <p:nvSpPr>
          <p:cNvPr id="25" name="文本占位符 1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52486" y="5254630"/>
            <a:ext cx="4103426" cy="480308"/>
          </a:xfrm>
          <a:prstGeom prst="rect">
            <a:avLst/>
          </a:prstGeom>
        </p:spPr>
        <p:txBody>
          <a:bodyPr lIns="90000" anchor="ctr">
            <a:normAutofit/>
          </a:bodyPr>
          <a:lstStyle>
            <a:lvl1pPr marL="34290" indent="0" algn="l">
              <a:buClr>
                <a:srgbClr val="198BD7"/>
              </a:buClr>
              <a:buFont typeface="Arial" panose="02080604020202020204" pitchFamily="34" charset="0"/>
              <a:buNone/>
              <a:defRPr sz="2285">
                <a:solidFill>
                  <a:schemeClr val="bg1"/>
                </a:solidFill>
                <a:latin typeface="MiSans Medium" charset="-122"/>
                <a:ea typeface="MiSans Medium" charset="-122"/>
              </a:defRPr>
            </a:lvl1pPr>
          </a:lstStyle>
          <a:p>
            <a:pPr lvl="0"/>
            <a:r>
              <a:rPr lang="zh-CN" altLang="en-US" dirty="0"/>
              <a:t>单击此处添加演讲者</a:t>
            </a:r>
          </a:p>
        </p:txBody>
      </p:sp>
      <p:cxnSp>
        <p:nvCxnSpPr>
          <p:cNvPr id="27" name="直接连接符 26"/>
          <p:cNvCxnSpPr/>
          <p:nvPr userDrawn="1"/>
        </p:nvCxnSpPr>
        <p:spPr>
          <a:xfrm>
            <a:off x="952486" y="2775488"/>
            <a:ext cx="914098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 userDrawn="1"/>
        </p:nvGrpSpPr>
        <p:grpSpPr>
          <a:xfrm>
            <a:off x="952486" y="1198062"/>
            <a:ext cx="6447112" cy="685981"/>
            <a:chOff x="2053087" y="1201546"/>
            <a:chExt cx="5578285" cy="720000"/>
          </a:xfrm>
        </p:grpSpPr>
        <p:sp>
          <p:nvSpPr>
            <p:cNvPr id="15" name="文本框 14"/>
            <p:cNvSpPr txBox="1"/>
            <p:nvPr userDrawn="1"/>
          </p:nvSpPr>
          <p:spPr>
            <a:xfrm>
              <a:off x="2053087" y="1201546"/>
              <a:ext cx="3167575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altLang="zh-CN" sz="3810" dirty="0">
                  <a:solidFill>
                    <a:schemeClr val="bg1"/>
                  </a:solidFill>
                  <a:latin typeface="MiSans Medium" charset="-122"/>
                  <a:ea typeface="MiSans Medium" charset="-122"/>
                  <a:cs typeface="Open Sans" pitchFamily="2" charset="0"/>
                </a:rPr>
                <a:t>AOSCC 2025</a:t>
              </a:r>
            </a:p>
          </p:txBody>
        </p:sp>
        <p:cxnSp>
          <p:nvCxnSpPr>
            <p:cNvPr id="31" name="直接连接符 30"/>
            <p:cNvCxnSpPr/>
            <p:nvPr userDrawn="1"/>
          </p:nvCxnSpPr>
          <p:spPr>
            <a:xfrm>
              <a:off x="4932286" y="1251322"/>
              <a:ext cx="0" cy="576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 userDrawn="1"/>
          </p:nvSpPr>
          <p:spPr>
            <a:xfrm>
              <a:off x="5075094" y="1201546"/>
              <a:ext cx="2556278" cy="720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zh-CN" altLang="en-US" sz="3620" dirty="0">
                  <a:solidFill>
                    <a:srgbClr val="FF3535"/>
                  </a:solidFill>
                  <a:latin typeface="MiSans Medium" charset="-122"/>
                  <a:ea typeface="MiSans Medium" charset="-122"/>
                </a:rPr>
                <a:t>欢迎</a:t>
              </a: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86" y="685895"/>
            <a:ext cx="10173452" cy="754485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86" y="1714739"/>
            <a:ext cx="8534274" cy="4286848"/>
          </a:xfrm>
          <a:prstGeom prst="rect">
            <a:avLst/>
          </a:prstGeom>
        </p:spPr>
        <p:txBody>
          <a:bodyPr>
            <a:noAutofit/>
          </a:bodyPr>
          <a:lstStyle>
            <a:lvl1pPr marL="411480" indent="-342900" eaLnBrk="1" fontAlgn="auto" latinLnBrk="0" hangingPunct="1">
              <a:lnSpc>
                <a:spcPct val="150000"/>
              </a:lnSpc>
              <a:spcBef>
                <a:spcPts val="0"/>
              </a:spcBef>
              <a:defRPr sz="2400">
                <a:solidFill>
                  <a:schemeClr val="bg1"/>
                </a:solidFill>
              </a:defRPr>
            </a:lvl1pPr>
            <a:lvl2pPr marL="857250" indent="-342900" eaLnBrk="1" fontAlgn="auto" latinLnBrk="0" hangingPunct="1"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2pPr>
            <a:lvl3pPr marL="1200150" eaLnBrk="1" fontAlgn="auto" latinLnBrk="0" hangingPunct="1">
              <a:lnSpc>
                <a:spcPct val="15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3pPr>
            <a:lvl4pPr eaLnBrk="1" fontAlgn="auto" latinLnBrk="0" hangingPunct="1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4pPr>
            <a:lvl5pPr eaLnBrk="1" fontAlgn="auto" latinLnBrk="0" hangingPunct="1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40097" y="6321428"/>
            <a:ext cx="2743276" cy="365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25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  <a:t>2025/7/27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947" y="6321428"/>
            <a:ext cx="4114914" cy="365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25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486" y="1714739"/>
            <a:ext cx="5181743" cy="43515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07" y="1714739"/>
            <a:ext cx="5181743" cy="43515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 userDrawn="1"/>
        </p:nvSpPr>
        <p:spPr>
          <a:xfrm>
            <a:off x="840097" y="6321428"/>
            <a:ext cx="2743276" cy="365141"/>
          </a:xfrm>
          <a:prstGeom prst="rect">
            <a:avLst/>
          </a:prstGeom>
        </p:spPr>
        <p:txBody>
          <a:bodyPr vert="horz" lIns="87108" tIns="43554" rIns="87108" bIns="4355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z="1525" smtClean="0"/>
              <a:t>2025/7/27</a:t>
            </a:fld>
            <a:endParaRPr lang="zh-CN" altLang="en-US" sz="1525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947" y="6321428"/>
            <a:ext cx="4114914" cy="365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25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553354" y="360874"/>
            <a:ext cx="914488" cy="2626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480" dirty="0">
                <a:solidFill>
                  <a:srgbClr val="FF3535"/>
                </a:solidFill>
                <a:latin typeface="MiSans Demibold" charset="-122"/>
                <a:ea typeface="MiSans Demibold" charset="-122"/>
                <a:cs typeface="MiSans Demibold" charset="-122"/>
              </a:rPr>
              <a:t>“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448286" y="1149454"/>
            <a:ext cx="5105892" cy="3909378"/>
          </a:xfrm>
        </p:spPr>
        <p:txBody>
          <a:bodyPr anchor="t">
            <a:normAutofit/>
          </a:bodyPr>
          <a:lstStyle>
            <a:lvl1pPr marL="68580" indent="0">
              <a:buNone/>
              <a:defRPr sz="40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840097" y="6321428"/>
            <a:ext cx="2743276" cy="365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25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  <a:t>2025/7/27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947" y="6321428"/>
            <a:ext cx="4114914" cy="365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25">
                <a:solidFill>
                  <a:schemeClr val="tx1">
                    <a:tint val="75000"/>
                  </a:schemeClr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6324790" y="4303485"/>
            <a:ext cx="914488" cy="2626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480" dirty="0">
                <a:solidFill>
                  <a:srgbClr val="FF3535"/>
                </a:solidFill>
                <a:latin typeface="MiSans Demibold" charset="-122"/>
                <a:ea typeface="MiSans Demibold" charset="-122"/>
                <a:cs typeface="MiSans Demibold" charset="-122"/>
              </a:rPr>
              <a:t>”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2486" y="685896"/>
            <a:ext cx="10172550" cy="7544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0097" y="6321428"/>
            <a:ext cx="2743276" cy="365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25">
                <a:solidFill>
                  <a:schemeClr val="bg1"/>
                </a:solidFill>
                <a:latin typeface="MiSans" charset="-122"/>
                <a:ea typeface="MiSans" charset="-122"/>
              </a:defRPr>
            </a:lvl1pPr>
          </a:lstStyle>
          <a:p>
            <a:fld id="{3C8BA057-24B4-4F7D-8797-4FCDAD2FC515}" type="datetime1">
              <a:rPr lang="zh-CN" altLang="en-US" smtClean="0"/>
              <a:t>2025/7/27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947" y="6321428"/>
            <a:ext cx="4114914" cy="365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25">
                <a:solidFill>
                  <a:schemeClr val="bg1"/>
                </a:solidFill>
                <a:latin typeface="MiSans" charset="-122"/>
                <a:ea typeface="MiSans" charset="-122"/>
              </a:defRPr>
            </a:lvl1pPr>
          </a:lstStyle>
          <a:p>
            <a:r>
              <a:rPr lang="en-US" altLang="zh-CN"/>
              <a:t>AOSCC 2024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"/>
          </p:nvPr>
        </p:nvSpPr>
        <p:spPr>
          <a:xfrm>
            <a:off x="952486" y="1714739"/>
            <a:ext cx="8534274" cy="4286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3" name="矩形 2"/>
          <p:cNvSpPr/>
          <p:nvPr/>
        </p:nvSpPr>
        <p:spPr>
          <a:xfrm>
            <a:off x="685447" y="685896"/>
            <a:ext cx="76199" cy="754485"/>
          </a:xfrm>
          <a:prstGeom prst="rect">
            <a:avLst/>
          </a:prstGeom>
          <a:solidFill>
            <a:srgbClr val="CA46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1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823595" rtl="0" eaLnBrk="1" latinLnBrk="0" hangingPunct="1">
        <a:lnSpc>
          <a:spcPct val="90000"/>
        </a:lnSpc>
        <a:spcBef>
          <a:spcPct val="0"/>
        </a:spcBef>
        <a:buNone/>
        <a:defRPr sz="4190" kern="1200">
          <a:solidFill>
            <a:schemeClr val="bg1"/>
          </a:solidFill>
          <a:latin typeface="MiSans Demibold" charset="-122"/>
          <a:ea typeface="MiSans Demibold" charset="-122"/>
          <a:cs typeface="+mj-cs"/>
        </a:defRPr>
      </a:lvl1pPr>
    </p:titleStyle>
    <p:bodyStyle>
      <a:lvl1pPr marL="411480" indent="-342900" algn="l" defTabSz="823595" rtl="0" eaLnBrk="1" latinLnBrk="0" hangingPunct="1">
        <a:lnSpc>
          <a:spcPct val="120000"/>
        </a:lnSpc>
        <a:spcBef>
          <a:spcPts val="900"/>
        </a:spcBef>
        <a:buFont typeface="Arial" panose="02080604020202020204" pitchFamily="34" charset="0"/>
        <a:buChar char="•"/>
        <a:defRPr sz="2665" kern="1200">
          <a:solidFill>
            <a:schemeClr val="bg1"/>
          </a:solidFill>
          <a:latin typeface="MiSans Medium" charset="-122"/>
          <a:ea typeface="MiSans Medium" charset="-122"/>
          <a:cs typeface="+mn-cs"/>
        </a:defRPr>
      </a:lvl1pPr>
      <a:lvl2pPr marL="857250" indent="-342900" algn="l" defTabSz="823595" rtl="0" eaLnBrk="1" latinLnBrk="0" hangingPunct="1">
        <a:lnSpc>
          <a:spcPct val="120000"/>
        </a:lnSpc>
        <a:spcBef>
          <a:spcPct val="90000"/>
        </a:spcBef>
        <a:buFont typeface="Arial" panose="02080604020202020204" pitchFamily="34" charset="0"/>
        <a:buChar char="•"/>
        <a:defRPr sz="2285" kern="1200">
          <a:solidFill>
            <a:schemeClr val="bg1"/>
          </a:solidFill>
          <a:latin typeface="MiSans Medium" charset="-122"/>
          <a:ea typeface="MiSans Medium" charset="-122"/>
          <a:cs typeface="+mn-cs"/>
        </a:defRPr>
      </a:lvl2pPr>
      <a:lvl3pPr marL="1200150" indent="-274320" algn="l" defTabSz="823595" rtl="0" eaLnBrk="1" latinLnBrk="0" hangingPunct="1">
        <a:lnSpc>
          <a:spcPct val="120000"/>
        </a:lnSpc>
        <a:spcBef>
          <a:spcPct val="90000"/>
        </a:spcBef>
        <a:buFont typeface="Arial" panose="02080604020202020204" pitchFamily="34" charset="0"/>
        <a:buChar char="•"/>
        <a:defRPr sz="1905" kern="1200">
          <a:solidFill>
            <a:schemeClr val="bg1"/>
          </a:solidFill>
          <a:latin typeface="MiSans Medium" charset="-122"/>
          <a:ea typeface="MiSans Medium" charset="-122"/>
          <a:cs typeface="+mn-cs"/>
        </a:defRPr>
      </a:lvl3pPr>
      <a:lvl4pPr marL="1440180" indent="-205740" algn="l" defTabSz="823595" rtl="0" eaLnBrk="1" latinLnBrk="0" hangingPunct="1">
        <a:lnSpc>
          <a:spcPct val="120000"/>
        </a:lnSpc>
        <a:spcBef>
          <a:spcPct val="90000"/>
        </a:spcBef>
        <a:buFont typeface="Arial" panose="02080604020202020204" pitchFamily="34" charset="0"/>
        <a:buChar char="•"/>
        <a:defRPr sz="1715" kern="1200">
          <a:solidFill>
            <a:schemeClr val="bg1"/>
          </a:solidFill>
          <a:latin typeface="MiSans Medium" charset="-122"/>
          <a:ea typeface="MiSans Medium" charset="-122"/>
          <a:cs typeface="+mn-cs"/>
        </a:defRPr>
      </a:lvl4pPr>
      <a:lvl5pPr marL="1851660" indent="-205740" algn="l" defTabSz="823595" rtl="0" eaLnBrk="1" latinLnBrk="0" hangingPunct="1">
        <a:lnSpc>
          <a:spcPct val="120000"/>
        </a:lnSpc>
        <a:spcBef>
          <a:spcPct val="90000"/>
        </a:spcBef>
        <a:buFont typeface="Arial" panose="02080604020202020204" pitchFamily="34" charset="0"/>
        <a:buChar char="•"/>
        <a:defRPr sz="1715" kern="1200">
          <a:solidFill>
            <a:schemeClr val="bg1"/>
          </a:solidFill>
          <a:latin typeface="MiSans Medium" charset="-122"/>
          <a:ea typeface="MiSans Medium" charset="-122"/>
          <a:cs typeface="+mn-cs"/>
        </a:defRPr>
      </a:lvl5pPr>
      <a:lvl6pPr marL="2263775" indent="-205740" algn="l" defTabSz="823595" rtl="0" eaLnBrk="1" latinLnBrk="0" hangingPunct="1">
        <a:lnSpc>
          <a:spcPct val="90000"/>
        </a:lnSpc>
        <a:spcBef>
          <a:spcPct val="90000"/>
        </a:spcBef>
        <a:buFont typeface="Arial" panose="0208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5255" indent="-205740" algn="l" defTabSz="823595" rtl="0" eaLnBrk="1" latinLnBrk="0" hangingPunct="1">
        <a:lnSpc>
          <a:spcPct val="90000"/>
        </a:lnSpc>
        <a:spcBef>
          <a:spcPct val="90000"/>
        </a:spcBef>
        <a:buFont typeface="Arial" panose="0208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3595" rtl="0" eaLnBrk="1" latinLnBrk="0" hangingPunct="1">
        <a:lnSpc>
          <a:spcPct val="90000"/>
        </a:lnSpc>
        <a:spcBef>
          <a:spcPct val="90000"/>
        </a:spcBef>
        <a:buFont typeface="Arial" panose="0208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8215" indent="-205740" algn="l" defTabSz="823595" rtl="0" eaLnBrk="1" latinLnBrk="0" hangingPunct="1">
        <a:lnSpc>
          <a:spcPct val="90000"/>
        </a:lnSpc>
        <a:spcBef>
          <a:spcPct val="90000"/>
        </a:spcBef>
        <a:buFont typeface="Arial" panose="0208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3595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8035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9515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2475" algn="l" defTabSz="823595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tdcode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t.me/lazymio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2400" dirty="0">
                <a:sym typeface="+mn-ea"/>
              </a:rPr>
              <a:t>——</a:t>
            </a:r>
            <a:r>
              <a:rPr lang="zh-CN" altLang="en-SG" sz="2400" dirty="0">
                <a:sym typeface="+mn-ea"/>
              </a:rPr>
              <a:t>持续</a:t>
            </a:r>
            <a:r>
              <a:rPr lang="en-US" altLang="zh-CN" sz="2400" dirty="0">
                <a:sym typeface="+mn-ea"/>
              </a:rPr>
              <a:t>5</a:t>
            </a:r>
            <a:r>
              <a:rPr lang="zh-CN" altLang="en-US" sz="2400" dirty="0">
                <a:sym typeface="+mn-ea"/>
              </a:rPr>
              <a:t>年的投入是一种怎样的体验？</a:t>
            </a:r>
            <a:br>
              <a:rPr lang="zh-CN" altLang="en-US" sz="2400" dirty="0"/>
            </a:br>
            <a:endParaRPr lang="zh-CN" altLang="en-US" sz="2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SG" altLang="zh-CN" sz="2800" dirty="0"/>
              <a:t>Unicorn </a:t>
            </a:r>
            <a:r>
              <a:rPr lang="zh-CN" altLang="en-US" sz="2800" dirty="0"/>
              <a:t>开源生态维护漫谈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980476" y="4653136"/>
            <a:ext cx="4103426" cy="480308"/>
          </a:xfrm>
        </p:spPr>
        <p:txBody>
          <a:bodyPr/>
          <a:lstStyle/>
          <a:p>
            <a:r>
              <a:rPr lang="zh-CN" altLang="en-US" dirty="0"/>
              <a:t>孔子乔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0F31B-D05A-4741-B8B1-8A658BB20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3E02C8-2EEF-9D13-1016-D252749D5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1404956"/>
            <a:ext cx="7714321" cy="5137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33474E-47AA-6340-3BA9-0E8663633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SG" dirty="0"/>
              <a:t>第一次</a:t>
            </a:r>
            <a:r>
              <a:rPr lang="zh-CN" altLang="en-US" dirty="0"/>
              <a:t>尝试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5802DD-B78F-6E53-764F-3BBA89D85F3E}"/>
              </a:ext>
            </a:extLst>
          </p:cNvPr>
          <p:cNvSpPr txBox="1"/>
          <p:nvPr/>
        </p:nvSpPr>
        <p:spPr>
          <a:xfrm>
            <a:off x="4170790" y="3527861"/>
            <a:ext cx="4032448" cy="463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dirty="0" err="1">
                <a:solidFill>
                  <a:srgbClr val="C00000"/>
                </a:solidFill>
                <a:latin typeface="MiSans Medium" charset="-122"/>
                <a:ea typeface="MiSans Medium" charset="-122"/>
              </a:rPr>
              <a:t>不知道修的对不对</a:t>
            </a:r>
            <a:r>
              <a:rPr lang="zh-CN" altLang="en-US" dirty="0">
                <a:solidFill>
                  <a:srgbClr val="C00000"/>
                </a:solidFill>
                <a:latin typeface="MiSans Medium" charset="-122"/>
                <a:ea typeface="MiSans Medium" charset="-122"/>
              </a:rPr>
              <a:t>，反正先交上去了</a:t>
            </a:r>
            <a:endParaRPr lang="en-US" dirty="0">
              <a:solidFill>
                <a:srgbClr val="C00000"/>
              </a:solidFill>
              <a:latin typeface="MiSans Medium" charset="-122"/>
              <a:ea typeface="MiSans Medium" charset="-122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AE9678-85D5-49D5-E35C-C4561339568F}"/>
              </a:ext>
            </a:extLst>
          </p:cNvPr>
          <p:cNvCxnSpPr/>
          <p:nvPr/>
        </p:nvCxnSpPr>
        <p:spPr>
          <a:xfrm>
            <a:off x="3431704" y="3645024"/>
            <a:ext cx="460851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9092B0-84DE-2154-6C16-B30570D55837}"/>
              </a:ext>
            </a:extLst>
          </p:cNvPr>
          <p:cNvCxnSpPr>
            <a:cxnSpLocks/>
          </p:cNvCxnSpPr>
          <p:nvPr/>
        </p:nvCxnSpPr>
        <p:spPr>
          <a:xfrm>
            <a:off x="3431704" y="3356992"/>
            <a:ext cx="70663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264FF1C-611F-AC60-9768-ADCC6B4FD716}"/>
              </a:ext>
            </a:extLst>
          </p:cNvPr>
          <p:cNvSpPr txBox="1"/>
          <p:nvPr/>
        </p:nvSpPr>
        <p:spPr>
          <a:xfrm>
            <a:off x="4160831" y="3100828"/>
            <a:ext cx="432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err="1">
                <a:solidFill>
                  <a:srgbClr val="C00000"/>
                </a:solidFill>
                <a:latin typeface="MiSans Medium" charset="-122"/>
                <a:ea typeface="MiSans Medium" charset="-122"/>
              </a:rPr>
              <a:t>下游的</a:t>
            </a:r>
            <a:r>
              <a:rPr lang="zh-CN" altLang="en-US" dirty="0">
                <a:solidFill>
                  <a:srgbClr val="C00000"/>
                </a:solidFill>
                <a:latin typeface="MiSans Medium" charset="-122"/>
                <a:ea typeface="MiSans Medium" charset="-122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MiSans Medium" charset="-122"/>
                <a:ea typeface="MiSans Medium" charset="-122"/>
              </a:rPr>
              <a:t>Bug</a:t>
            </a:r>
            <a:endParaRPr lang="en-US" dirty="0">
              <a:solidFill>
                <a:srgbClr val="C00000"/>
              </a:solidFill>
              <a:latin typeface="MiSans Medium" charset="-122"/>
              <a:ea typeface="MiSans Medium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6304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F88D0-5F9D-D953-DC60-056EF1E2B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C77B0F-8BC0-E31D-9F86-3E6891286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1404956"/>
            <a:ext cx="7714321" cy="5137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A66D8B-3201-0920-788A-B3302B446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SG" dirty="0"/>
              <a:t>第一次</a:t>
            </a:r>
            <a:r>
              <a:rPr lang="zh-CN" altLang="en-US" dirty="0"/>
              <a:t>尝试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8B3366-1D1D-DF53-4582-358741810A4F}"/>
              </a:ext>
            </a:extLst>
          </p:cNvPr>
          <p:cNvSpPr/>
          <p:nvPr/>
        </p:nvSpPr>
        <p:spPr>
          <a:xfrm>
            <a:off x="4367808" y="2708920"/>
            <a:ext cx="1296144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C4703-4A2F-E725-05A6-D65962B63CC8}"/>
              </a:ext>
            </a:extLst>
          </p:cNvPr>
          <p:cNvSpPr/>
          <p:nvPr/>
        </p:nvSpPr>
        <p:spPr>
          <a:xfrm>
            <a:off x="4367808" y="5237020"/>
            <a:ext cx="1296144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B2FBE19-0C5F-B89F-A21E-943E5AE19002}"/>
              </a:ext>
            </a:extLst>
          </p:cNvPr>
          <p:cNvCxnSpPr>
            <a:stCxn id="4" idx="2"/>
          </p:cNvCxnSpPr>
          <p:nvPr/>
        </p:nvCxnSpPr>
        <p:spPr>
          <a:xfrm>
            <a:off x="5015880" y="3140968"/>
            <a:ext cx="0" cy="20960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293AEB7-C6DB-A101-26D9-F32A7DD2E1A8}"/>
              </a:ext>
            </a:extLst>
          </p:cNvPr>
          <p:cNvSpPr txBox="1"/>
          <p:nvPr/>
        </p:nvSpPr>
        <p:spPr>
          <a:xfrm>
            <a:off x="5375920" y="3645300"/>
            <a:ext cx="4329938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MiSans Medium" charset="-122"/>
                <a:ea typeface="MiSans Medium" charset="-122"/>
              </a:rPr>
              <a:t>整整</a:t>
            </a:r>
            <a:r>
              <a:rPr lang="en-US" altLang="zh-CN" dirty="0">
                <a:solidFill>
                  <a:srgbClr val="C00000"/>
                </a:solidFill>
                <a:latin typeface="MiSans Medium" charset="-122"/>
                <a:ea typeface="MiSans Medium" charset="-122"/>
              </a:rPr>
              <a:t>10</a:t>
            </a:r>
            <a:r>
              <a:rPr lang="zh-CN" altLang="en-US" dirty="0">
                <a:solidFill>
                  <a:srgbClr val="C00000"/>
                </a:solidFill>
                <a:latin typeface="MiSans Medium" charset="-122"/>
                <a:ea typeface="MiSans Medium" charset="-122"/>
              </a:rPr>
              <a:t>天，</a:t>
            </a:r>
            <a:r>
              <a:rPr lang="en-US" altLang="zh-CN" dirty="0">
                <a:solidFill>
                  <a:srgbClr val="C00000"/>
                </a:solidFill>
                <a:latin typeface="MiSans Medium" charset="-122"/>
                <a:ea typeface="MiSans Medium" charset="-122"/>
              </a:rPr>
              <a:t>0</a:t>
            </a:r>
            <a:r>
              <a:rPr lang="zh-CN" altLang="en-US" dirty="0">
                <a:solidFill>
                  <a:srgbClr val="C00000"/>
                </a:solidFill>
                <a:latin typeface="MiSans Medium" charset="-122"/>
                <a:ea typeface="MiSans Medium" charset="-122"/>
              </a:rPr>
              <a:t> </a:t>
            </a:r>
            <a:r>
              <a:rPr lang="en-US" altLang="zh-CN" dirty="0">
                <a:solidFill>
                  <a:srgbClr val="C00000"/>
                </a:solidFill>
                <a:latin typeface="MiSans Medium" charset="-122"/>
                <a:ea typeface="MiSans Medium" charset="-122"/>
              </a:rPr>
              <a:t>review</a:t>
            </a:r>
            <a:r>
              <a:rPr lang="zh-CN" altLang="en-US" dirty="0">
                <a:solidFill>
                  <a:srgbClr val="C00000"/>
                </a:solidFill>
                <a:latin typeface="MiSans Medium" charset="-122"/>
                <a:ea typeface="MiSans Medium" charset="-122"/>
              </a:rPr>
              <a:t>！</a:t>
            </a:r>
            <a:endParaRPr lang="en-SG" altLang="zh-CN" dirty="0">
              <a:solidFill>
                <a:srgbClr val="C00000"/>
              </a:solidFill>
              <a:latin typeface="MiSans Medium" charset="-122"/>
              <a:ea typeface="MiSans Medium" charset="-122"/>
            </a:endParaRPr>
          </a:p>
          <a:p>
            <a:pPr marL="0" lvl="1">
              <a:lnSpc>
                <a:spcPct val="150000"/>
              </a:lnSpc>
            </a:pPr>
            <a:r>
              <a:rPr lang="en-SG" dirty="0" err="1">
                <a:solidFill>
                  <a:srgbClr val="C00000"/>
                </a:solidFill>
                <a:latin typeface="MiSans Medium" charset="-122"/>
                <a:ea typeface="MiSans Medium" charset="-122"/>
              </a:rPr>
              <a:t>实际上这还是私下里催了无数次的结果</a:t>
            </a:r>
            <a:endParaRPr lang="en-US" dirty="0">
              <a:solidFill>
                <a:srgbClr val="C00000"/>
              </a:solidFill>
              <a:latin typeface="MiSans Medium" charset="-122"/>
              <a:ea typeface="MiSans Medium" charset="-122"/>
            </a:endParaRPr>
          </a:p>
          <a:p>
            <a:pPr marL="0" lvl="1">
              <a:lnSpc>
                <a:spcPct val="150000"/>
              </a:lnSpc>
            </a:pPr>
            <a:endParaRPr lang="en-US" dirty="0">
              <a:solidFill>
                <a:srgbClr val="C00000"/>
              </a:solidFill>
              <a:latin typeface="MiSans Medium" charset="-122"/>
              <a:ea typeface="MiSans Medium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9202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BF1F5-1D64-11DA-3270-EE7955A84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C03CB9-E09C-87CA-A7C8-9F2F87896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SG" dirty="0"/>
              <a:t>成为</a:t>
            </a:r>
            <a:r>
              <a:rPr lang="zh-CN" altLang="en-US" dirty="0"/>
              <a:t> </a:t>
            </a:r>
            <a:r>
              <a:rPr lang="en-US" altLang="zh-CN" dirty="0"/>
              <a:t>Contributor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C6861A-6FE3-9BAC-E635-BC7C56665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732" y="1628800"/>
            <a:ext cx="8671906" cy="5112568"/>
          </a:xfrm>
        </p:spPr>
        <p:txBody>
          <a:bodyPr/>
          <a:lstStyle/>
          <a:p>
            <a:r>
              <a:rPr lang="zh-CN" altLang="en-US" dirty="0"/>
              <a:t>零散的贡献持续到了 </a:t>
            </a:r>
            <a:r>
              <a:rPr lang="en-US" altLang="zh-CN" dirty="0"/>
              <a:t>2021</a:t>
            </a:r>
            <a:r>
              <a:rPr lang="zh-CN" altLang="en-US" dirty="0"/>
              <a:t> 年 </a:t>
            </a:r>
            <a:r>
              <a:rPr lang="en-US" altLang="zh-CN" dirty="0"/>
              <a:t>3</a:t>
            </a:r>
            <a:r>
              <a:rPr lang="zh-CN" altLang="en-US" dirty="0"/>
              <a:t> 月</a:t>
            </a:r>
            <a:endParaRPr lang="en-SG" altLang="zh-CN" dirty="0"/>
          </a:p>
          <a:p>
            <a:r>
              <a:rPr lang="zh-CN" altLang="en-SG" dirty="0"/>
              <a:t>我和</a:t>
            </a:r>
            <a:r>
              <a:rPr lang="zh-CN" altLang="en-US" dirty="0"/>
              <a:t> </a:t>
            </a:r>
            <a:r>
              <a:rPr lang="en-US" altLang="zh-CN" dirty="0" err="1"/>
              <a:t>aquynh</a:t>
            </a:r>
            <a:r>
              <a:rPr lang="zh-CN" altLang="en-US" dirty="0"/>
              <a:t> 越来越熟悉</a:t>
            </a:r>
            <a:endParaRPr lang="en-SG" altLang="zh-CN" dirty="0"/>
          </a:p>
          <a:p>
            <a:pPr lvl="1"/>
            <a:r>
              <a:rPr lang="zh-CN" altLang="en-US" dirty="0"/>
              <a:t>实际上现在成为了非常好的朋友，也是我去 </a:t>
            </a:r>
            <a:r>
              <a:rPr lang="en-US" altLang="zh-CN" dirty="0"/>
              <a:t>NTU</a:t>
            </a:r>
            <a:r>
              <a:rPr lang="zh-CN" altLang="en-US" dirty="0"/>
              <a:t> 的契机</a:t>
            </a:r>
            <a:endParaRPr lang="en-SG" altLang="zh-CN" dirty="0"/>
          </a:p>
          <a:p>
            <a:r>
              <a:rPr lang="zh-CN" altLang="en-SG" dirty="0"/>
              <a:t>我成为了</a:t>
            </a:r>
            <a:r>
              <a:rPr lang="zh-CN" altLang="en-US" dirty="0"/>
              <a:t> </a:t>
            </a:r>
            <a:r>
              <a:rPr lang="en-US" altLang="zh-CN" dirty="0"/>
              <a:t>Unicorn</a:t>
            </a:r>
            <a:r>
              <a:rPr lang="zh-CN" altLang="en-US" dirty="0"/>
              <a:t> 的 </a:t>
            </a:r>
            <a:r>
              <a:rPr lang="en-US" altLang="zh-CN" dirty="0"/>
              <a:t>Team</a:t>
            </a:r>
            <a:r>
              <a:rPr lang="zh-CN" altLang="en-US" dirty="0"/>
              <a:t> </a:t>
            </a:r>
            <a:r>
              <a:rPr lang="en-US" altLang="zh-CN" dirty="0"/>
              <a:t>Member</a:t>
            </a:r>
          </a:p>
          <a:p>
            <a:pPr lvl="1"/>
            <a:r>
              <a:rPr lang="zh-CN" altLang="en-US" dirty="0"/>
              <a:t>在此时我还只有 </a:t>
            </a:r>
            <a:r>
              <a:rPr lang="en-US" altLang="zh-CN" dirty="0"/>
              <a:t>Commit</a:t>
            </a:r>
            <a:r>
              <a:rPr lang="zh-CN" altLang="en-US" dirty="0"/>
              <a:t> 权限</a:t>
            </a:r>
            <a:endParaRPr lang="en-SG" altLang="zh-CN" dirty="0"/>
          </a:p>
          <a:p>
            <a:pPr lvl="1"/>
            <a:r>
              <a:rPr lang="zh-CN" altLang="en-SG" dirty="0"/>
              <a:t>无</a:t>
            </a:r>
            <a:r>
              <a:rPr lang="zh-CN" altLang="en-US" dirty="0"/>
              <a:t> </a:t>
            </a:r>
            <a:r>
              <a:rPr lang="en-US" altLang="zh-CN" dirty="0"/>
              <a:t>Action</a:t>
            </a:r>
            <a:r>
              <a:rPr lang="zh-CN" altLang="en-US" dirty="0"/>
              <a:t> 权限，各种 </a:t>
            </a:r>
            <a:r>
              <a:rPr lang="en-US" altLang="zh-CN" dirty="0"/>
              <a:t>package</a:t>
            </a:r>
            <a:r>
              <a:rPr lang="zh-CN" altLang="en-US" dirty="0"/>
              <a:t> 发布权限，网站权限 </a:t>
            </a:r>
            <a:r>
              <a:rPr lang="en-US" altLang="zh-CN" dirty="0" err="1"/>
              <a:t>etc</a:t>
            </a:r>
            <a:endParaRPr lang="en-US" altLang="zh-CN" dirty="0"/>
          </a:p>
          <a:p>
            <a:pPr lvl="1"/>
            <a:r>
              <a:rPr lang="zh-CN" altLang="en-US" dirty="0"/>
              <a:t>所有的工作需要 </a:t>
            </a:r>
            <a:r>
              <a:rPr lang="en-US" altLang="zh-CN" dirty="0" err="1"/>
              <a:t>aquynh</a:t>
            </a:r>
            <a:r>
              <a:rPr lang="zh-CN" altLang="en-US" dirty="0"/>
              <a:t> 的</a:t>
            </a:r>
            <a:r>
              <a:rPr lang="en-US" altLang="zh-CN" dirty="0"/>
              <a:t>review</a:t>
            </a:r>
          </a:p>
          <a:p>
            <a:r>
              <a:rPr lang="zh-CN" altLang="en-SG" dirty="0"/>
              <a:t>在修复</a:t>
            </a:r>
            <a:r>
              <a:rPr lang="zh-CN" altLang="en-US" dirty="0"/>
              <a:t> </a:t>
            </a:r>
            <a:r>
              <a:rPr lang="en-US" altLang="zh-CN" dirty="0"/>
              <a:t>Unicorn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的同时，我进入了 </a:t>
            </a:r>
            <a:r>
              <a:rPr lang="en-US" altLang="zh-CN" dirty="0"/>
              <a:t>Unicorn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的内部开发</a:t>
            </a:r>
            <a:endParaRPr lang="en-SG" altLang="zh-CN" dirty="0"/>
          </a:p>
          <a:p>
            <a:pPr lvl="1"/>
            <a:r>
              <a:rPr lang="en-SG" altLang="zh-CN" dirty="0"/>
              <a:t>Unicorn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的内部开发实际上已经很久了，但是卡一半无人推进</a:t>
            </a:r>
            <a:endParaRPr lang="en-SG" altLang="zh-CN" dirty="0"/>
          </a:p>
          <a:p>
            <a:pPr lvl="1"/>
            <a:r>
              <a:rPr lang="zh-CN" altLang="en-US" dirty="0"/>
              <a:t>我完成了最后的临门一脚（但是埋下伏笔）</a:t>
            </a:r>
            <a:endParaRPr lang="en-SG" altLang="zh-CN" dirty="0"/>
          </a:p>
        </p:txBody>
      </p:sp>
    </p:spTree>
    <p:extLst>
      <p:ext uri="{BB962C8B-B14F-4D97-AF65-F5344CB8AC3E}">
        <p14:creationId xmlns:p14="http://schemas.microsoft.com/office/powerpoint/2010/main" val="1961149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0EEA2-4058-F6CA-48D9-0CA1EED45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E0B0B-5D65-3EF1-1F83-C59D33784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altLang="zh-CN" dirty="0"/>
              <a:t>Unicorn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诞生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49D638-5E28-E41E-BB9D-77B26D0CC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732" y="1628800"/>
            <a:ext cx="8671906" cy="4896544"/>
          </a:xfrm>
        </p:spPr>
        <p:txBody>
          <a:bodyPr/>
          <a:lstStyle/>
          <a:p>
            <a:r>
              <a:rPr lang="en-US" altLang="zh-CN" dirty="0"/>
              <a:t>2021</a:t>
            </a:r>
            <a:r>
              <a:rPr lang="zh-CN" altLang="en-US" dirty="0"/>
              <a:t>年</a:t>
            </a:r>
            <a:r>
              <a:rPr lang="en-US" altLang="zh-CN" dirty="0"/>
              <a:t>10</a:t>
            </a:r>
            <a:r>
              <a:rPr lang="zh-CN" altLang="en-US" dirty="0"/>
              <a:t>月，我们发布了 </a:t>
            </a:r>
            <a:r>
              <a:rPr lang="en-US" altLang="zh-CN" dirty="0"/>
              <a:t>Unicorn</a:t>
            </a:r>
            <a:r>
              <a:rPr lang="zh-CN" altLang="en-US" dirty="0"/>
              <a:t> </a:t>
            </a:r>
            <a:r>
              <a:rPr lang="en-US" altLang="zh-CN" dirty="0"/>
              <a:t>2.0.0-rc1</a:t>
            </a:r>
          </a:p>
          <a:p>
            <a:pPr lvl="1"/>
            <a:r>
              <a:rPr lang="zh-CN" altLang="en-SG" dirty="0"/>
              <a:t>最大的</a:t>
            </a:r>
            <a:r>
              <a:rPr lang="zh-CN" altLang="en-US" dirty="0"/>
              <a:t>优点在于从 </a:t>
            </a:r>
            <a:r>
              <a:rPr lang="en-US" altLang="zh-CN" dirty="0"/>
              <a:t>QEMU2</a:t>
            </a:r>
            <a:r>
              <a:rPr lang="zh-CN" altLang="en-US" dirty="0"/>
              <a:t> 升级到了 </a:t>
            </a:r>
            <a:r>
              <a:rPr lang="en-US" altLang="zh-CN" dirty="0"/>
              <a:t>QEMU5</a:t>
            </a:r>
          </a:p>
          <a:p>
            <a:pPr lvl="1"/>
            <a:r>
              <a:rPr lang="zh-CN" altLang="en-SG" dirty="0"/>
              <a:t>并且</a:t>
            </a:r>
            <a:r>
              <a:rPr lang="zh-CN" altLang="en-US" dirty="0"/>
              <a:t>（理论上）</a:t>
            </a:r>
            <a:r>
              <a:rPr lang="en-US" altLang="zh-CN" dirty="0"/>
              <a:t>API</a:t>
            </a:r>
            <a:r>
              <a:rPr lang="zh-CN" altLang="en-US" dirty="0"/>
              <a:t>兼容</a:t>
            </a:r>
            <a:endParaRPr lang="en-SG" altLang="zh-CN" dirty="0"/>
          </a:p>
          <a:p>
            <a:pPr lvl="1"/>
            <a:r>
              <a:rPr lang="zh-CN" altLang="en-SG" dirty="0"/>
              <a:t>但是</a:t>
            </a:r>
            <a:r>
              <a:rPr lang="zh-CN" altLang="en-US" dirty="0"/>
              <a:t>，引入了更多的 </a:t>
            </a:r>
            <a:r>
              <a:rPr lang="en-US" altLang="zh-CN" dirty="0"/>
              <a:t>Bug</a:t>
            </a:r>
            <a:r>
              <a:rPr lang="zh-CN" altLang="en-US" dirty="0"/>
              <a:t>！</a:t>
            </a:r>
            <a:endParaRPr lang="en-SG" altLang="zh-CN" dirty="0"/>
          </a:p>
          <a:p>
            <a:r>
              <a:rPr lang="zh-CN" altLang="en-SG" dirty="0"/>
              <a:t>上线后</a:t>
            </a:r>
            <a:r>
              <a:rPr lang="zh-CN" altLang="en-US" dirty="0"/>
              <a:t>第一天，我们就收到大量反馈</a:t>
            </a:r>
            <a:endParaRPr lang="en-SG" altLang="zh-CN" dirty="0"/>
          </a:p>
          <a:p>
            <a:pPr lvl="1"/>
            <a:r>
              <a:rPr lang="zh-CN" altLang="en-US" dirty="0"/>
              <a:t>无数的崩溃</a:t>
            </a:r>
            <a:r>
              <a:rPr lang="en-US" altLang="zh-CN" dirty="0"/>
              <a:t>+</a:t>
            </a:r>
            <a:r>
              <a:rPr lang="zh-CN" altLang="en-US" dirty="0"/>
              <a:t>语义错误</a:t>
            </a:r>
            <a:endParaRPr lang="en-SG" altLang="zh-CN" dirty="0"/>
          </a:p>
          <a:p>
            <a:pPr lvl="1"/>
            <a:r>
              <a:rPr lang="zh-CN" altLang="en-SG" dirty="0"/>
              <a:t>简而言之</a:t>
            </a:r>
            <a:r>
              <a:rPr lang="zh-CN" altLang="en-US" dirty="0"/>
              <a:t>：</a:t>
            </a:r>
            <a:r>
              <a:rPr lang="zh-CN" altLang="en-US" b="1" dirty="0"/>
              <a:t>寄了</a:t>
            </a:r>
            <a:endParaRPr lang="en-SG" altLang="zh-CN" b="1" dirty="0"/>
          </a:p>
          <a:p>
            <a:r>
              <a:rPr lang="zh-CN" altLang="en-SG" dirty="0"/>
              <a:t>我</a:t>
            </a:r>
            <a:r>
              <a:rPr lang="zh-CN" altLang="en-US" dirty="0"/>
              <a:t>于一个月内内连续发布了多个新版本</a:t>
            </a:r>
            <a:endParaRPr lang="en-SG" altLang="zh-CN" dirty="0"/>
          </a:p>
          <a:p>
            <a:pPr lvl="1"/>
            <a:r>
              <a:rPr lang="zh-CN" altLang="en-US" dirty="0"/>
              <a:t>为了能发版，我获得了 </a:t>
            </a:r>
            <a:r>
              <a:rPr lang="en-US" altLang="zh-CN" dirty="0"/>
              <a:t>Unicorn</a:t>
            </a:r>
            <a:r>
              <a:rPr lang="zh-CN" altLang="en-US" dirty="0"/>
              <a:t> 的 </a:t>
            </a:r>
            <a:r>
              <a:rPr lang="en-US" altLang="zh-CN" dirty="0"/>
              <a:t>Maintainer</a:t>
            </a:r>
            <a:r>
              <a:rPr lang="zh-CN" altLang="en-US" dirty="0"/>
              <a:t> 权限，包括 </a:t>
            </a:r>
            <a:r>
              <a:rPr lang="en-US" altLang="zh-CN" dirty="0"/>
              <a:t>Action</a:t>
            </a:r>
            <a:endParaRPr lang="en-SG" altLang="zh-CN" dirty="0"/>
          </a:p>
          <a:p>
            <a:pPr lvl="1"/>
            <a:r>
              <a:rPr lang="zh-CN" altLang="en-US" dirty="0"/>
              <a:t>第一个 </a:t>
            </a:r>
            <a:r>
              <a:rPr lang="en-US" altLang="zh-CN" dirty="0"/>
              <a:t>RCE</a:t>
            </a:r>
            <a:r>
              <a:rPr lang="zh-CN" altLang="en-US" dirty="0"/>
              <a:t> 就诞生在这个期间</a:t>
            </a:r>
            <a:endParaRPr lang="en-SG" altLang="zh-CN" dirty="0"/>
          </a:p>
          <a:p>
            <a:pPr lvl="1"/>
            <a:endParaRPr lang="en-SG" altLang="zh-CN" dirty="0"/>
          </a:p>
        </p:txBody>
      </p:sp>
    </p:spTree>
    <p:extLst>
      <p:ext uri="{BB962C8B-B14F-4D97-AF65-F5344CB8AC3E}">
        <p14:creationId xmlns:p14="http://schemas.microsoft.com/office/powerpoint/2010/main" val="3179480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6F326-E38C-DA3E-35DA-619754475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AD0350-A6C0-C6A7-8DA0-AC8A32A0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SG" dirty="0"/>
              <a:t>漫长的</a:t>
            </a:r>
            <a:r>
              <a:rPr lang="zh-CN" altLang="en-US" dirty="0"/>
              <a:t>维护时间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F1397D-339C-3E04-9A38-564310E09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732" y="1628800"/>
            <a:ext cx="8671906" cy="4896544"/>
          </a:xfrm>
        </p:spPr>
        <p:txBody>
          <a:bodyPr/>
          <a:lstStyle/>
          <a:p>
            <a:r>
              <a:rPr lang="zh-CN" altLang="en-US" dirty="0"/>
              <a:t>日常：打开无数条</a:t>
            </a:r>
            <a:r>
              <a:rPr lang="en-US" altLang="zh-CN" dirty="0"/>
              <a:t>issue</a:t>
            </a:r>
            <a:r>
              <a:rPr lang="zh-CN" altLang="en-US" dirty="0"/>
              <a:t>，修</a:t>
            </a:r>
            <a:r>
              <a:rPr lang="en-US" altLang="zh-CN" dirty="0"/>
              <a:t>2-3</a:t>
            </a:r>
            <a:r>
              <a:rPr lang="zh-CN" altLang="en-US" dirty="0"/>
              <a:t>个</a:t>
            </a:r>
            <a:endParaRPr lang="en-SG" altLang="zh-CN" dirty="0"/>
          </a:p>
          <a:p>
            <a:pPr lvl="1"/>
            <a:r>
              <a:rPr lang="zh-CN" altLang="en-SG" dirty="0"/>
              <a:t>修</a:t>
            </a:r>
            <a:r>
              <a:rPr lang="zh-CN" altLang="en-US" dirty="0"/>
              <a:t> </a:t>
            </a:r>
            <a:r>
              <a:rPr lang="en-US" altLang="zh-CN" dirty="0"/>
              <a:t>Unicorn</a:t>
            </a:r>
            <a:r>
              <a:rPr lang="zh-CN" altLang="en-US" dirty="0"/>
              <a:t> 的 </a:t>
            </a:r>
            <a:r>
              <a:rPr lang="en-US" altLang="zh-CN" dirty="0"/>
              <a:t>issue</a:t>
            </a:r>
            <a:r>
              <a:rPr lang="zh-CN" altLang="en-US" dirty="0"/>
              <a:t> </a:t>
            </a:r>
            <a:r>
              <a:rPr lang="zh-CN" altLang="en-SG" dirty="0"/>
              <a:t>非常耗时</a:t>
            </a:r>
            <a:endParaRPr lang="en-SG" altLang="zh-CN" dirty="0"/>
          </a:p>
          <a:p>
            <a:pPr lvl="1"/>
            <a:r>
              <a:rPr lang="zh-CN" altLang="en-SG" dirty="0"/>
              <a:t>大部分</a:t>
            </a:r>
            <a:r>
              <a:rPr lang="zh-CN" altLang="en-US" dirty="0"/>
              <a:t> </a:t>
            </a:r>
            <a:r>
              <a:rPr lang="en-US" altLang="zh-CN" dirty="0"/>
              <a:t>issue</a:t>
            </a:r>
            <a:r>
              <a:rPr lang="zh-CN" altLang="en-US" dirty="0"/>
              <a:t> </a:t>
            </a:r>
            <a:r>
              <a:rPr lang="en-US" altLang="zh-CN" dirty="0"/>
              <a:t>report</a:t>
            </a:r>
            <a:r>
              <a:rPr lang="zh-CN" altLang="en-US" dirty="0"/>
              <a:t> 没有最小复现</a:t>
            </a:r>
            <a:endParaRPr lang="en-SG" altLang="zh-CN" dirty="0"/>
          </a:p>
          <a:p>
            <a:pPr lvl="1"/>
            <a:r>
              <a:rPr lang="zh-CN" altLang="en-US" dirty="0"/>
              <a:t>连猜带蒙，需要极强的耐心</a:t>
            </a:r>
            <a:endParaRPr lang="en-SG" altLang="zh-CN" dirty="0"/>
          </a:p>
          <a:p>
            <a:pPr lvl="1"/>
            <a:r>
              <a:rPr lang="zh-CN" altLang="en-US" dirty="0"/>
              <a:t>好在硕士期间比较闲，基本上 </a:t>
            </a:r>
            <a:r>
              <a:rPr lang="en-US" altLang="zh-CN" dirty="0"/>
              <a:t>issue</a:t>
            </a:r>
            <a:r>
              <a:rPr lang="zh-CN" altLang="en-US" dirty="0"/>
              <a:t> 不会拖太久</a:t>
            </a:r>
            <a:endParaRPr lang="en-SG" altLang="zh-CN" dirty="0"/>
          </a:p>
          <a:p>
            <a:r>
              <a:rPr lang="zh-CN" altLang="en-SG" dirty="0"/>
              <a:t>直到</a:t>
            </a:r>
            <a:r>
              <a:rPr lang="en-US" altLang="zh-CN" dirty="0"/>
              <a:t>2023</a:t>
            </a:r>
            <a:r>
              <a:rPr lang="zh-CN" altLang="en-US" dirty="0"/>
              <a:t>年</a:t>
            </a:r>
            <a:r>
              <a:rPr lang="en-US" altLang="zh-CN" dirty="0"/>
              <a:t>9</a:t>
            </a:r>
            <a:r>
              <a:rPr lang="zh-CN" altLang="en-US" dirty="0"/>
              <a:t>月，我进入</a:t>
            </a:r>
            <a:r>
              <a:rPr lang="en-US" altLang="zh-CN" dirty="0"/>
              <a:t>NTU</a:t>
            </a:r>
          </a:p>
          <a:p>
            <a:pPr lvl="1"/>
            <a:r>
              <a:rPr lang="zh-CN" altLang="en-US" dirty="0"/>
              <a:t>和 </a:t>
            </a:r>
            <a:r>
              <a:rPr lang="en-US" altLang="zh-CN" dirty="0" err="1"/>
              <a:t>aquynh</a:t>
            </a:r>
            <a:r>
              <a:rPr lang="zh-CN" altLang="en-US" dirty="0"/>
              <a:t>有机会线下交流</a:t>
            </a:r>
            <a:endParaRPr lang="en-SG" altLang="zh-CN" dirty="0"/>
          </a:p>
          <a:p>
            <a:pPr lvl="1"/>
            <a:r>
              <a:rPr lang="zh-CN" altLang="en-US" dirty="0"/>
              <a:t>进一步获得了一些软权力，比如独立</a:t>
            </a:r>
            <a:r>
              <a:rPr lang="en-US" altLang="zh-CN" dirty="0"/>
              <a:t>commit/</a:t>
            </a:r>
            <a:r>
              <a:rPr lang="zh-CN" altLang="en-US" dirty="0"/>
              <a:t>发布 </a:t>
            </a:r>
            <a:r>
              <a:rPr lang="en-US" altLang="zh-CN" dirty="0"/>
              <a:t>Release</a:t>
            </a:r>
            <a:endParaRPr lang="en-SG" altLang="zh-CN" dirty="0"/>
          </a:p>
        </p:txBody>
      </p:sp>
    </p:spTree>
    <p:extLst>
      <p:ext uri="{BB962C8B-B14F-4D97-AF65-F5344CB8AC3E}">
        <p14:creationId xmlns:p14="http://schemas.microsoft.com/office/powerpoint/2010/main" val="565031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CEC78-CFA9-609E-5CFE-558AA7E2F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B86E87-13CA-59A6-7ADF-408A726D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权力托管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BA2081-64D9-DFA6-3172-CF3A386E1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732" y="1628800"/>
            <a:ext cx="9119708" cy="4896544"/>
          </a:xfrm>
        </p:spPr>
        <p:txBody>
          <a:bodyPr/>
          <a:lstStyle/>
          <a:p>
            <a:r>
              <a:rPr lang="en-US" altLang="zh-CN" dirty="0" err="1"/>
              <a:t>aquynh</a:t>
            </a:r>
            <a:r>
              <a:rPr lang="zh-CN" altLang="en-US" dirty="0"/>
              <a:t> 逐渐认识到自己的精力完全不足</a:t>
            </a:r>
            <a:endParaRPr lang="en-SG" altLang="zh-CN" dirty="0"/>
          </a:p>
          <a:p>
            <a:r>
              <a:rPr lang="en-US" altLang="zh-CN" dirty="0"/>
              <a:t>2025</a:t>
            </a:r>
            <a:r>
              <a:rPr lang="zh-CN" altLang="en-SG" dirty="0"/>
              <a:t>年</a:t>
            </a:r>
            <a:r>
              <a:rPr lang="en-US" altLang="zh-CN" dirty="0"/>
              <a:t>5</a:t>
            </a:r>
            <a:r>
              <a:rPr lang="zh-CN" altLang="en-US" dirty="0"/>
              <a:t>月左右</a:t>
            </a:r>
            <a:r>
              <a:rPr lang="en-US" altLang="zh-CN" dirty="0" err="1"/>
              <a:t>aquynh</a:t>
            </a:r>
            <a:r>
              <a:rPr lang="zh-CN" altLang="en-US" dirty="0"/>
              <a:t>把 </a:t>
            </a:r>
            <a:r>
              <a:rPr lang="en-US" altLang="zh-CN" dirty="0"/>
              <a:t>Unicorn/Keystone</a:t>
            </a:r>
            <a:r>
              <a:rPr lang="zh-CN" altLang="en-US" dirty="0"/>
              <a:t> 完全托管给我</a:t>
            </a:r>
            <a:endParaRPr lang="en-SG" altLang="zh-CN" dirty="0"/>
          </a:p>
          <a:p>
            <a:pPr lvl="1"/>
            <a:r>
              <a:rPr lang="zh-CN" altLang="en-US" dirty="0"/>
              <a:t>同时也包括 </a:t>
            </a:r>
            <a:r>
              <a:rPr lang="en-US" altLang="zh-CN" dirty="0"/>
              <a:t>Capstone</a:t>
            </a:r>
            <a:r>
              <a:rPr lang="zh-CN" altLang="en-US" dirty="0"/>
              <a:t> 的完整权限</a:t>
            </a:r>
            <a:endParaRPr lang="en-SG" altLang="zh-CN" dirty="0"/>
          </a:p>
          <a:p>
            <a:pPr lvl="1"/>
            <a:r>
              <a:rPr lang="zh-CN" altLang="en-US" dirty="0"/>
              <a:t>完全交给我</a:t>
            </a:r>
            <a:r>
              <a:rPr lang="zh-CN" altLang="en-SG" dirty="0"/>
              <a:t>进行打理</a:t>
            </a:r>
            <a:endParaRPr lang="en-SG" altLang="zh-CN" dirty="0"/>
          </a:p>
          <a:p>
            <a:r>
              <a:rPr lang="zh-CN" altLang="en-US" dirty="0"/>
              <a:t>启示：</a:t>
            </a:r>
            <a:r>
              <a:rPr lang="zh-CN" altLang="en-SG" dirty="0"/>
              <a:t>如何</a:t>
            </a:r>
            <a:r>
              <a:rPr lang="zh-CN" altLang="en-US" dirty="0"/>
              <a:t>防止 “</a:t>
            </a:r>
            <a:r>
              <a:rPr lang="en-US" altLang="zh-CN" dirty="0"/>
              <a:t>Jia Tan</a:t>
            </a:r>
            <a:r>
              <a:rPr lang="zh-CN" altLang="en-US" dirty="0"/>
              <a:t>”？</a:t>
            </a:r>
            <a:endParaRPr lang="en-SG" altLang="zh-CN" dirty="0"/>
          </a:p>
          <a:p>
            <a:pPr lvl="1"/>
            <a:r>
              <a:rPr lang="zh-CN" altLang="en-US" dirty="0"/>
              <a:t>永远只相信线下见过的人</a:t>
            </a:r>
            <a:endParaRPr lang="en-SG" altLang="zh-CN" dirty="0"/>
          </a:p>
          <a:p>
            <a:pPr lvl="1"/>
            <a:r>
              <a:rPr lang="zh-CN" altLang="en-US" dirty="0"/>
              <a:t>永远最小权力原则</a:t>
            </a:r>
            <a:endParaRPr lang="en-SG" altLang="zh-CN" dirty="0"/>
          </a:p>
          <a:p>
            <a:pPr lvl="1"/>
            <a:r>
              <a:rPr lang="zh-CN" altLang="en-US" dirty="0"/>
              <a:t>坚持 </a:t>
            </a:r>
            <a:r>
              <a:rPr lang="en-US" altLang="zh-CN" dirty="0"/>
              <a:t>Review</a:t>
            </a:r>
          </a:p>
          <a:p>
            <a:pPr lvl="1"/>
            <a:r>
              <a:rPr lang="zh-CN" altLang="en-US" dirty="0"/>
              <a:t>因为过于草率的 </a:t>
            </a:r>
            <a:r>
              <a:rPr lang="en-US" altLang="zh-CN" dirty="0"/>
              <a:t>Review</a:t>
            </a:r>
            <a:r>
              <a:rPr lang="zh-CN" altLang="en-US" dirty="0"/>
              <a:t> 我放进来过很多有问题的代码</a:t>
            </a:r>
            <a:endParaRPr lang="en-US" altLang="zh-CN" dirty="0"/>
          </a:p>
          <a:p>
            <a:pPr marL="514350" lvl="1" indent="0">
              <a:buNone/>
            </a:pPr>
            <a:endParaRPr lang="en-SG" altLang="zh-CN" dirty="0"/>
          </a:p>
        </p:txBody>
      </p:sp>
    </p:spTree>
    <p:extLst>
      <p:ext uri="{BB962C8B-B14F-4D97-AF65-F5344CB8AC3E}">
        <p14:creationId xmlns:p14="http://schemas.microsoft.com/office/powerpoint/2010/main" val="2547179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B9F7F-ABEA-5047-6ABC-B4951A6E1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8999FE-6E0F-D3B4-F6DB-CC791A23DA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sz="3430" dirty="0"/>
          </a:p>
          <a:p>
            <a:br>
              <a:rPr lang="zh-CN" altLang="en-US" sz="3430" dirty="0"/>
            </a:br>
            <a:r>
              <a:rPr lang="en-US" altLang="zh-CN" sz="3430" dirty="0"/>
              <a:t>Unicorn</a:t>
            </a:r>
            <a:r>
              <a:rPr lang="zh-CN" altLang="en-US" sz="3430" dirty="0"/>
              <a:t> 速通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8756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6F634-8403-CFC4-448E-EDCD6EA0F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58550B-8DE1-FCDB-2723-F229D4098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Unicorn</a:t>
            </a:r>
            <a:r>
              <a:rPr lang="zh-CN" altLang="en-US" dirty="0"/>
              <a:t> 怎么用？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F37639-7331-54DC-E337-527373953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732" y="1628800"/>
            <a:ext cx="9119708" cy="4896544"/>
          </a:xfrm>
        </p:spPr>
        <p:txBody>
          <a:bodyPr/>
          <a:lstStyle/>
          <a:p>
            <a:r>
              <a:rPr lang="en-US" altLang="zh-CN" dirty="0" err="1"/>
              <a:t>uc_open</a:t>
            </a:r>
            <a:r>
              <a:rPr lang="en-US" altLang="zh-CN" dirty="0"/>
              <a:t>: </a:t>
            </a:r>
            <a:r>
              <a:rPr lang="zh-CN" altLang="en-US" dirty="0"/>
              <a:t>创建一个 </a:t>
            </a:r>
            <a:r>
              <a:rPr lang="en-US" altLang="zh-CN" dirty="0"/>
              <a:t>Unicorn</a:t>
            </a:r>
            <a:r>
              <a:rPr lang="zh-CN" altLang="en-US" dirty="0"/>
              <a:t> </a:t>
            </a:r>
            <a:r>
              <a:rPr lang="en-US" altLang="zh-CN" dirty="0"/>
              <a:t>Instance</a:t>
            </a:r>
          </a:p>
          <a:p>
            <a:r>
              <a:rPr lang="en-US" altLang="zh-CN" dirty="0" err="1"/>
              <a:t>uc_mem_map</a:t>
            </a:r>
            <a:r>
              <a:rPr lang="en-US" altLang="zh-CN" dirty="0"/>
              <a:t>: </a:t>
            </a:r>
            <a:r>
              <a:rPr lang="zh-CN" altLang="en-US" dirty="0"/>
              <a:t>添加一块物理内存</a:t>
            </a:r>
            <a:endParaRPr lang="en-SG" altLang="zh-CN" dirty="0"/>
          </a:p>
          <a:p>
            <a:r>
              <a:rPr lang="en-US" altLang="zh-CN" dirty="0" err="1"/>
              <a:t>uc_mem_write</a:t>
            </a:r>
            <a:r>
              <a:rPr lang="en-US" altLang="zh-CN" dirty="0"/>
              <a:t>/read: </a:t>
            </a:r>
            <a:r>
              <a:rPr lang="zh-CN" altLang="en-US" dirty="0"/>
              <a:t>读写内存</a:t>
            </a:r>
            <a:endParaRPr lang="en-SG" altLang="zh-CN" dirty="0"/>
          </a:p>
          <a:p>
            <a:r>
              <a:rPr lang="en-US" altLang="zh-CN" dirty="0" err="1"/>
              <a:t>uc_reg_write</a:t>
            </a:r>
            <a:r>
              <a:rPr lang="en-US" altLang="zh-CN" dirty="0"/>
              <a:t>/read: </a:t>
            </a:r>
            <a:r>
              <a:rPr lang="zh-CN" altLang="en-US" dirty="0"/>
              <a:t>读写寄存器</a:t>
            </a:r>
            <a:endParaRPr lang="en-SG" altLang="zh-CN" dirty="0"/>
          </a:p>
          <a:p>
            <a:r>
              <a:rPr lang="en-US" altLang="zh-CN" dirty="0" err="1"/>
              <a:t>uc_hook_add</a:t>
            </a:r>
            <a:r>
              <a:rPr lang="en-US" altLang="zh-CN" dirty="0"/>
              <a:t>: </a:t>
            </a:r>
            <a:r>
              <a:rPr lang="zh-CN" altLang="en-US" dirty="0"/>
              <a:t>插桩</a:t>
            </a:r>
            <a:endParaRPr lang="en-SG" altLang="zh-CN" dirty="0"/>
          </a:p>
          <a:p>
            <a:r>
              <a:rPr lang="en-US" altLang="zh-CN" dirty="0" err="1"/>
              <a:t>uc_emu_start</a:t>
            </a:r>
            <a:r>
              <a:rPr lang="en-US" altLang="zh-CN" dirty="0"/>
              <a:t>: </a:t>
            </a:r>
            <a:r>
              <a:rPr lang="zh-CN" altLang="en-US" dirty="0"/>
              <a:t>开始模拟执行给定的代码</a:t>
            </a:r>
            <a:endParaRPr lang="en-SG" altLang="zh-CN" dirty="0"/>
          </a:p>
          <a:p>
            <a:pPr marL="68580" indent="0">
              <a:buNone/>
            </a:pPr>
            <a:endParaRPr lang="en-SG" altLang="zh-CN" dirty="0"/>
          </a:p>
        </p:txBody>
      </p:sp>
    </p:spTree>
    <p:extLst>
      <p:ext uri="{BB962C8B-B14F-4D97-AF65-F5344CB8AC3E}">
        <p14:creationId xmlns:p14="http://schemas.microsoft.com/office/powerpoint/2010/main" val="2107650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8818E-B16C-6C4D-945D-B82F8B98F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8D7F54-FEC9-70CB-AEBE-AA272524A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Unicorn</a:t>
            </a:r>
            <a:r>
              <a:rPr lang="zh-CN" altLang="en-US" dirty="0"/>
              <a:t> 为什么好用？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D0763F-03C8-5D3C-A097-F330847DD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732" y="1628800"/>
            <a:ext cx="9119708" cy="5112568"/>
          </a:xfrm>
        </p:spPr>
        <p:txBody>
          <a:bodyPr/>
          <a:lstStyle/>
          <a:p>
            <a:r>
              <a:rPr lang="en-SG" altLang="zh-CN" dirty="0"/>
              <a:t>API</a:t>
            </a:r>
            <a:r>
              <a:rPr lang="zh-CN" altLang="en-US" dirty="0"/>
              <a:t> 足够简洁直接库才有更多人用</a:t>
            </a:r>
            <a:endParaRPr lang="en-SG" altLang="zh-CN" dirty="0"/>
          </a:p>
          <a:p>
            <a:pPr lvl="1"/>
            <a:r>
              <a:rPr lang="en-US" altLang="zh-CN" dirty="0"/>
              <a:t>Unicorn/Capstone/Keystone </a:t>
            </a:r>
            <a:r>
              <a:rPr lang="zh-CN" altLang="en-US" dirty="0"/>
              <a:t>的共同理念</a:t>
            </a:r>
            <a:endParaRPr lang="en-SG" altLang="zh-CN" dirty="0"/>
          </a:p>
          <a:p>
            <a:pPr lvl="1"/>
            <a:r>
              <a:rPr lang="en-US" altLang="zh-CN" dirty="0"/>
              <a:t>API</a:t>
            </a:r>
            <a:r>
              <a:rPr lang="zh-CN" altLang="en-US" dirty="0"/>
              <a:t> 一定要自解释，</a:t>
            </a:r>
            <a:r>
              <a:rPr lang="zh-CN" altLang="en-SG" dirty="0"/>
              <a:t>用户</a:t>
            </a:r>
            <a:r>
              <a:rPr lang="zh-CN" altLang="en-US" dirty="0"/>
              <a:t>看完 </a:t>
            </a:r>
            <a:r>
              <a:rPr lang="en-US" altLang="zh-CN" dirty="0"/>
              <a:t>Tutorial</a:t>
            </a:r>
            <a:r>
              <a:rPr lang="zh-CN" altLang="en-US" dirty="0"/>
              <a:t> 就能上手</a:t>
            </a:r>
            <a:endParaRPr lang="en-SG" altLang="zh-CN" dirty="0"/>
          </a:p>
          <a:p>
            <a:r>
              <a:rPr lang="zh-CN" altLang="en-SG" dirty="0"/>
              <a:t>直观</a:t>
            </a:r>
            <a:r>
              <a:rPr lang="zh-CN" altLang="en-US" dirty="0"/>
              <a:t>：写入指令，插桩，运行，读寄存器</a:t>
            </a:r>
            <a:endParaRPr lang="en-SG" altLang="zh-CN" dirty="0"/>
          </a:p>
          <a:p>
            <a:r>
              <a:rPr lang="zh-CN" altLang="en-US" dirty="0"/>
              <a:t>透明：屏蔽底层 </a:t>
            </a:r>
            <a:r>
              <a:rPr lang="en-US" altLang="zh-CN" dirty="0"/>
              <a:t>CPU</a:t>
            </a:r>
            <a:r>
              <a:rPr lang="zh-CN" altLang="en-US" dirty="0"/>
              <a:t> 模拟的全部细节</a:t>
            </a:r>
            <a:endParaRPr lang="en-SG" altLang="zh-CN" dirty="0"/>
          </a:p>
          <a:p>
            <a:pPr lvl="1"/>
            <a:r>
              <a:rPr lang="zh-CN" altLang="en-SG" dirty="0"/>
              <a:t>比如</a:t>
            </a:r>
            <a:r>
              <a:rPr lang="zh-CN" altLang="en-US" dirty="0"/>
              <a:t> </a:t>
            </a:r>
            <a:r>
              <a:rPr lang="en-US" altLang="zh-CN" dirty="0"/>
              <a:t>virtual memory : physical memory = 1:1</a:t>
            </a:r>
            <a:endParaRPr lang="en-SG" altLang="zh-CN" dirty="0"/>
          </a:p>
          <a:p>
            <a:pPr lvl="1"/>
            <a:r>
              <a:rPr lang="zh-CN" altLang="en-US" dirty="0"/>
              <a:t>但是成为很多 </a:t>
            </a:r>
            <a:r>
              <a:rPr lang="en-US" altLang="zh-CN" dirty="0"/>
              <a:t>Bug</a:t>
            </a:r>
            <a:r>
              <a:rPr lang="zh-CN" altLang="en-US" dirty="0"/>
              <a:t> 的根源</a:t>
            </a:r>
            <a:endParaRPr lang="en-SG" altLang="zh-CN" dirty="0"/>
          </a:p>
          <a:p>
            <a:r>
              <a:rPr lang="zh-CN" altLang="en-US" dirty="0"/>
              <a:t>跨平台</a:t>
            </a:r>
            <a:r>
              <a:rPr lang="en-US" altLang="zh-CN" dirty="0"/>
              <a:t>+</a:t>
            </a:r>
            <a:r>
              <a:rPr lang="zh-CN" altLang="en-US" dirty="0"/>
              <a:t>编译器</a:t>
            </a:r>
            <a:endParaRPr lang="en-SG" altLang="zh-CN" dirty="0"/>
          </a:p>
          <a:p>
            <a:pPr lvl="1"/>
            <a:r>
              <a:rPr lang="en-US" altLang="zh-CN" dirty="0"/>
              <a:t>Unicorn</a:t>
            </a:r>
            <a:r>
              <a:rPr lang="zh-CN" altLang="en-US" dirty="0"/>
              <a:t> 的一点微小贡献是给 </a:t>
            </a:r>
            <a:r>
              <a:rPr lang="en-US" altLang="zh-CN" dirty="0"/>
              <a:t>QEMU</a:t>
            </a:r>
            <a:r>
              <a:rPr lang="zh-CN" altLang="en-US" dirty="0"/>
              <a:t> 做了 </a:t>
            </a:r>
            <a:r>
              <a:rPr lang="en-US" altLang="zh-CN" dirty="0"/>
              <a:t>MSVC</a:t>
            </a:r>
            <a:r>
              <a:rPr lang="zh-CN" altLang="en-US" dirty="0"/>
              <a:t> 支持</a:t>
            </a:r>
            <a:endParaRPr lang="en-US" altLang="zh-CN" dirty="0"/>
          </a:p>
          <a:p>
            <a:endParaRPr lang="en-SG" altLang="zh-CN" dirty="0"/>
          </a:p>
          <a:p>
            <a:pPr lvl="1"/>
            <a:endParaRPr lang="en-SG" altLang="zh-CN" dirty="0"/>
          </a:p>
        </p:txBody>
      </p:sp>
    </p:spTree>
    <p:extLst>
      <p:ext uri="{BB962C8B-B14F-4D97-AF65-F5344CB8AC3E}">
        <p14:creationId xmlns:p14="http://schemas.microsoft.com/office/powerpoint/2010/main" val="4006268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BA220-BB29-19CC-B164-C68F80B6B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B4E54C-0DF3-7562-CAAA-A95977984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Unicorn</a:t>
            </a:r>
            <a:r>
              <a:rPr lang="zh-CN" altLang="en-US" dirty="0"/>
              <a:t> 怎么开发的？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762A05-CFC2-058A-D9E1-404B1E123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732" y="1628800"/>
            <a:ext cx="9119708" cy="4896544"/>
          </a:xfrm>
        </p:spPr>
        <p:txBody>
          <a:bodyPr/>
          <a:lstStyle/>
          <a:p>
            <a:r>
              <a:rPr lang="zh-CN" altLang="en-SG" dirty="0"/>
              <a:t>基于</a:t>
            </a:r>
            <a:r>
              <a:rPr lang="zh-CN" altLang="en-US" dirty="0"/>
              <a:t> </a:t>
            </a:r>
            <a:r>
              <a:rPr lang="en-US" altLang="zh-CN" dirty="0"/>
              <a:t>QEMU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Emulation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TCG</a:t>
            </a:r>
          </a:p>
          <a:p>
            <a:pPr lvl="1"/>
            <a:r>
              <a:rPr lang="en-US" altLang="zh-CN" dirty="0" err="1"/>
              <a:t>Usermode</a:t>
            </a:r>
            <a:r>
              <a:rPr lang="zh-CN" altLang="en-US" dirty="0"/>
              <a:t> 没有 </a:t>
            </a:r>
            <a:r>
              <a:rPr lang="en-US" altLang="zh-CN" dirty="0"/>
              <a:t>MMU</a:t>
            </a:r>
            <a:r>
              <a:rPr lang="zh-CN" altLang="en-US" dirty="0"/>
              <a:t> 隔离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RCE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nature</a:t>
            </a:r>
          </a:p>
          <a:p>
            <a:pPr lvl="1"/>
            <a:r>
              <a:rPr lang="en-SG" altLang="zh-CN" dirty="0" err="1"/>
              <a:t>Usermode</a:t>
            </a:r>
            <a:r>
              <a:rPr lang="zh-CN" altLang="en-US" dirty="0"/>
              <a:t> 没有 </a:t>
            </a:r>
            <a:r>
              <a:rPr lang="en-US" altLang="zh-CN" dirty="0"/>
              <a:t>CPU</a:t>
            </a:r>
            <a:r>
              <a:rPr lang="zh-CN" altLang="en-US" dirty="0"/>
              <a:t> 模拟</a:t>
            </a:r>
            <a:endParaRPr lang="en-SG" altLang="zh-CN" dirty="0"/>
          </a:p>
          <a:p>
            <a:pPr lvl="1"/>
            <a:r>
              <a:rPr lang="en-US" altLang="zh-CN" dirty="0"/>
              <a:t>KVM</a:t>
            </a:r>
            <a:r>
              <a:rPr lang="zh-CN" altLang="en-US" dirty="0"/>
              <a:t> 不跨平台（但是有人成功做了 </a:t>
            </a:r>
            <a:r>
              <a:rPr lang="en-US" altLang="zh-CN" dirty="0"/>
              <a:t>KVM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Unicorn</a:t>
            </a:r>
            <a:r>
              <a:rPr lang="zh-CN" altLang="en-US" dirty="0"/>
              <a:t>）</a:t>
            </a:r>
            <a:endParaRPr lang="en-SG" altLang="zh-CN" dirty="0"/>
          </a:p>
          <a:p>
            <a:r>
              <a:rPr lang="zh-CN" altLang="en-SG" dirty="0"/>
              <a:t>简单</a:t>
            </a:r>
            <a:r>
              <a:rPr lang="zh-CN" altLang="en-US" dirty="0"/>
              <a:t>（？）几步</a:t>
            </a:r>
            <a:endParaRPr lang="en-SG" altLang="zh-CN" dirty="0"/>
          </a:p>
          <a:p>
            <a:pPr lvl="1"/>
            <a:r>
              <a:rPr lang="zh-CN" altLang="en-US" dirty="0"/>
              <a:t>删掉没用的代码，比如外设模拟 </a:t>
            </a:r>
            <a:r>
              <a:rPr lang="en-US" altLang="zh-CN" dirty="0" err="1"/>
              <a:t>etc</a:t>
            </a:r>
            <a:endParaRPr lang="en-US" altLang="zh-CN" dirty="0"/>
          </a:p>
          <a:p>
            <a:pPr lvl="1"/>
            <a:r>
              <a:rPr lang="zh-CN" altLang="en-US" dirty="0"/>
              <a:t>把所有 </a:t>
            </a:r>
            <a:r>
              <a:rPr lang="en-US" altLang="zh-CN" dirty="0"/>
              <a:t>QEMU</a:t>
            </a:r>
            <a:r>
              <a:rPr lang="zh-CN" altLang="en-US" dirty="0"/>
              <a:t> 用全局变量的地方扔到 </a:t>
            </a:r>
            <a:r>
              <a:rPr lang="en-US" altLang="zh-CN" dirty="0"/>
              <a:t>Unicorn</a:t>
            </a:r>
            <a:r>
              <a:rPr lang="zh-CN" altLang="en-US" dirty="0"/>
              <a:t> 结构体去</a:t>
            </a:r>
            <a:endParaRPr lang="en-SG" altLang="zh-CN" dirty="0"/>
          </a:p>
          <a:p>
            <a:pPr lvl="1"/>
            <a:r>
              <a:rPr lang="zh-CN" altLang="en-SG" dirty="0"/>
              <a:t>修改</a:t>
            </a:r>
            <a:r>
              <a:rPr lang="zh-CN" altLang="en-US" dirty="0"/>
              <a:t> </a:t>
            </a:r>
            <a:r>
              <a:rPr lang="en-US" altLang="zh-CN" dirty="0" err="1"/>
              <a:t>cmake</a:t>
            </a:r>
            <a:r>
              <a:rPr lang="zh-CN" altLang="en-US" dirty="0"/>
              <a:t> 解决符号冲突后编译进来</a:t>
            </a:r>
            <a:endParaRPr lang="en-SG" altLang="zh-CN" dirty="0"/>
          </a:p>
          <a:p>
            <a:pPr lvl="1"/>
            <a:r>
              <a:rPr lang="zh-CN" altLang="en-SG" dirty="0"/>
              <a:t>跑通</a:t>
            </a:r>
            <a:r>
              <a:rPr lang="zh-CN" altLang="en-US" dirty="0"/>
              <a:t> </a:t>
            </a:r>
            <a:r>
              <a:rPr lang="en-US" altLang="zh-CN" dirty="0"/>
              <a:t>Hello</a:t>
            </a:r>
            <a:r>
              <a:rPr lang="zh-CN" altLang="en-US" dirty="0"/>
              <a:t> </a:t>
            </a:r>
            <a:r>
              <a:rPr lang="en-US" altLang="zh-CN" dirty="0"/>
              <a:t>World</a:t>
            </a:r>
          </a:p>
          <a:p>
            <a:pPr lvl="1"/>
            <a:r>
              <a:rPr lang="zh-CN" altLang="en-US" dirty="0"/>
              <a:t>修复 </a:t>
            </a:r>
            <a:r>
              <a:rPr lang="en-US" altLang="zh-CN" dirty="0"/>
              <a:t>114514</a:t>
            </a:r>
            <a:r>
              <a:rPr lang="zh-CN" altLang="en-US" dirty="0"/>
              <a:t> 个后续的 </a:t>
            </a:r>
            <a:r>
              <a:rPr lang="en-US" altLang="zh-CN" dirty="0"/>
              <a:t>Bug</a:t>
            </a:r>
            <a:endParaRPr lang="en-SG" altLang="zh-CN" dirty="0"/>
          </a:p>
        </p:txBody>
      </p:sp>
    </p:spTree>
    <p:extLst>
      <p:ext uri="{BB962C8B-B14F-4D97-AF65-F5344CB8AC3E}">
        <p14:creationId xmlns:p14="http://schemas.microsoft.com/office/powerpoint/2010/main" val="150120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61B45-C90E-BF2B-9D2D-127ACA7F4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我是谁</a:t>
            </a:r>
            <a:r>
              <a:rPr lang="zh-CN" altLang="en-US" dirty="0"/>
              <a:t>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4D586-46AD-A767-D726-F035A3AE2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86" y="1714738"/>
            <a:ext cx="6799698" cy="4666589"/>
          </a:xfrm>
        </p:spPr>
        <p:txBody>
          <a:bodyPr/>
          <a:lstStyle/>
          <a:p>
            <a:r>
              <a:rPr lang="en-US" dirty="0"/>
              <a:t>ETH</a:t>
            </a:r>
            <a:r>
              <a:rPr lang="zh-CN" altLang="en-US" dirty="0"/>
              <a:t> </a:t>
            </a:r>
            <a:r>
              <a:rPr lang="en-US" altLang="zh-CN"/>
              <a:t>Zurich</a:t>
            </a:r>
            <a:r>
              <a:rPr lang="zh-CN" altLang="en-US" dirty="0"/>
              <a:t>硕士，</a:t>
            </a:r>
            <a:r>
              <a:rPr lang="en-US" dirty="0"/>
              <a:t>NTU</a:t>
            </a:r>
            <a:r>
              <a:rPr lang="zh-CN" altLang="en-US" dirty="0"/>
              <a:t> 博士在读</a:t>
            </a:r>
            <a:endParaRPr lang="en-SG" altLang="zh-CN" dirty="0"/>
          </a:p>
          <a:p>
            <a:pPr lvl="1"/>
            <a:r>
              <a:rPr lang="zh-CN" altLang="en-US" dirty="0"/>
              <a:t>努力证明自己不能被 </a:t>
            </a:r>
            <a:r>
              <a:rPr lang="en-US" altLang="zh-CN" dirty="0"/>
              <a:t>LLM</a:t>
            </a:r>
            <a:r>
              <a:rPr lang="zh-CN" altLang="en-US" dirty="0"/>
              <a:t> 替代中</a:t>
            </a:r>
            <a:endParaRPr lang="en-SG" altLang="zh-CN" dirty="0"/>
          </a:p>
          <a:p>
            <a:r>
              <a:rPr lang="zh-CN" altLang="en-US" dirty="0"/>
              <a:t>副业：开源贡献</a:t>
            </a:r>
            <a:endParaRPr lang="en-SG" altLang="zh-CN" dirty="0"/>
          </a:p>
          <a:p>
            <a:pPr lvl="1"/>
            <a:r>
              <a:rPr lang="en-SG" altLang="zh-CN" dirty="0"/>
              <a:t>Unicorn/Keystone</a:t>
            </a:r>
            <a:r>
              <a:rPr lang="zh-CN" altLang="en-US" dirty="0"/>
              <a:t> </a:t>
            </a:r>
            <a:r>
              <a:rPr lang="zh-CN" altLang="en-SG" dirty="0"/>
              <a:t>现阶段</a:t>
            </a:r>
            <a:r>
              <a:rPr lang="zh-CN" altLang="en-US" dirty="0"/>
              <a:t>一言堂</a:t>
            </a:r>
            <a:endParaRPr lang="en-SG" altLang="zh-CN" dirty="0"/>
          </a:p>
          <a:p>
            <a:pPr lvl="1"/>
            <a:r>
              <a:rPr lang="en-US" altLang="zh-CN" dirty="0"/>
              <a:t>Capstone/</a:t>
            </a:r>
            <a:r>
              <a:rPr lang="en-US" altLang="zh-CN" dirty="0" err="1"/>
              <a:t>Qiling</a:t>
            </a:r>
            <a:r>
              <a:rPr lang="zh-CN" altLang="en-US" dirty="0"/>
              <a:t> 核心成员 </a:t>
            </a:r>
            <a:endParaRPr lang="en-SG" altLang="zh-CN" dirty="0"/>
          </a:p>
          <a:p>
            <a:pPr lvl="1"/>
            <a:r>
              <a:rPr lang="en-SG" altLang="zh-CN" dirty="0"/>
              <a:t>AFL++</a:t>
            </a:r>
            <a:r>
              <a:rPr lang="zh-CN" altLang="en-US" dirty="0"/>
              <a:t> （</a:t>
            </a:r>
            <a:r>
              <a:rPr lang="en-US" altLang="zh-CN" dirty="0"/>
              <a:t>SOTA</a:t>
            </a:r>
            <a:r>
              <a:rPr lang="zh-CN" altLang="en-US" dirty="0"/>
              <a:t>灰盒</a:t>
            </a:r>
            <a:r>
              <a:rPr lang="en-US" altLang="zh-CN" dirty="0"/>
              <a:t>fuzzing</a:t>
            </a:r>
            <a:r>
              <a:rPr lang="zh-CN" altLang="en-US" dirty="0"/>
              <a:t>工具）成员</a:t>
            </a:r>
            <a:endParaRPr lang="en-SG" altLang="zh-CN" dirty="0"/>
          </a:p>
          <a:p>
            <a:pPr lvl="1"/>
            <a:r>
              <a:rPr lang="zh-CN" altLang="en-US" dirty="0"/>
              <a:t>杂七杂八的微小贡献：</a:t>
            </a:r>
            <a:r>
              <a:rPr lang="en-US" altLang="zh-CN" dirty="0"/>
              <a:t>QEMU</a:t>
            </a:r>
            <a:r>
              <a:rPr lang="zh-CN" altLang="en-US" dirty="0"/>
              <a:t>，</a:t>
            </a:r>
            <a:r>
              <a:rPr lang="en-US" altLang="zh-CN" dirty="0"/>
              <a:t>Reth</a:t>
            </a:r>
            <a:r>
              <a:rPr lang="zh-CN" altLang="en-US" dirty="0"/>
              <a:t> </a:t>
            </a:r>
            <a:r>
              <a:rPr lang="en-US" altLang="zh-CN" dirty="0" err="1"/>
              <a:t>etc</a:t>
            </a:r>
            <a:endParaRPr lang="en-US" altLang="zh-CN" dirty="0"/>
          </a:p>
          <a:p>
            <a:r>
              <a:rPr lang="zh-CN" altLang="en-US" dirty="0"/>
              <a:t>其他 </a:t>
            </a:r>
            <a:r>
              <a:rPr lang="en-US" altLang="zh-CN" dirty="0"/>
              <a:t>Nickname: Lazymio / </a:t>
            </a:r>
            <a:r>
              <a:rPr lang="en-US" altLang="zh-CN" dirty="0" err="1"/>
              <a:t>wtdcode</a:t>
            </a:r>
            <a:endParaRPr lang="en-US" altLang="zh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48D3F1-AE42-40D8-FABF-F63E36D9D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136" y="1183915"/>
            <a:ext cx="4320480" cy="498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0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E0B5F-E351-6189-61D3-4976C2A86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0D9312-4940-F207-1F4D-C9A6AF2E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Unicorn</a:t>
            </a:r>
            <a:r>
              <a:rPr lang="zh-CN" altLang="en-US" dirty="0"/>
              <a:t> 维护难点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9CE85B-9A8C-F239-4A36-C224B897B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732" y="1628800"/>
            <a:ext cx="9119708" cy="5229200"/>
          </a:xfrm>
        </p:spPr>
        <p:txBody>
          <a:bodyPr/>
          <a:lstStyle/>
          <a:p>
            <a:r>
              <a:rPr lang="zh-CN" altLang="en-SG" dirty="0"/>
              <a:t>绝大部分</a:t>
            </a:r>
            <a:r>
              <a:rPr lang="zh-CN" altLang="en-US" dirty="0"/>
              <a:t>都是因为 </a:t>
            </a:r>
            <a:r>
              <a:rPr lang="en-US" altLang="zh-CN" dirty="0"/>
              <a:t>QEMU</a:t>
            </a:r>
            <a:r>
              <a:rPr lang="zh-CN" altLang="en-US" dirty="0"/>
              <a:t> 自身的问题</a:t>
            </a:r>
            <a:endParaRPr lang="en-SG" altLang="zh-CN" dirty="0"/>
          </a:p>
          <a:p>
            <a:r>
              <a:rPr lang="en-SG" altLang="zh-CN" dirty="0"/>
              <a:t>QEMU</a:t>
            </a:r>
            <a:r>
              <a:rPr lang="zh-CN" altLang="en-US" dirty="0"/>
              <a:t> 复用相同符号名，通过不同的 </a:t>
            </a:r>
            <a:r>
              <a:rPr lang="en-US" altLang="zh-CN" dirty="0"/>
              <a:t>Source</a:t>
            </a:r>
            <a:r>
              <a:rPr lang="zh-CN" altLang="en-US" dirty="0"/>
              <a:t> </a:t>
            </a:r>
            <a:r>
              <a:rPr lang="en-US" altLang="zh-CN" dirty="0"/>
              <a:t>Unit</a:t>
            </a:r>
            <a:r>
              <a:rPr lang="zh-CN" altLang="en-US" dirty="0"/>
              <a:t> 隔离</a:t>
            </a:r>
            <a:endParaRPr lang="en-SG" altLang="zh-CN" dirty="0"/>
          </a:p>
          <a:p>
            <a:pPr lvl="1"/>
            <a:r>
              <a:rPr lang="zh-CN" altLang="en-US" dirty="0"/>
              <a:t>显然 </a:t>
            </a:r>
            <a:r>
              <a:rPr lang="en-US" altLang="zh-CN" dirty="0" err="1"/>
              <a:t>libunicorn.so</a:t>
            </a:r>
            <a:r>
              <a:rPr lang="en-US" altLang="zh-CN" dirty="0"/>
              <a:t> </a:t>
            </a:r>
            <a:r>
              <a:rPr lang="zh-CN" altLang="en-US" dirty="0"/>
              <a:t>只有一个 </a:t>
            </a:r>
            <a:r>
              <a:rPr lang="en-US" altLang="zh-CN" dirty="0"/>
              <a:t>Source</a:t>
            </a:r>
            <a:r>
              <a:rPr lang="zh-CN" altLang="en-US" dirty="0"/>
              <a:t> </a:t>
            </a:r>
            <a:r>
              <a:rPr lang="en-US" altLang="zh-CN" dirty="0"/>
              <a:t>Unit</a:t>
            </a:r>
          </a:p>
          <a:p>
            <a:pPr lvl="1"/>
            <a:r>
              <a:rPr lang="zh-CN" altLang="en-US" dirty="0"/>
              <a:t>我们通过脚本自动重命名</a:t>
            </a:r>
            <a:endParaRPr lang="en-SG" altLang="zh-CN" dirty="0"/>
          </a:p>
          <a:p>
            <a:pPr lvl="1"/>
            <a:r>
              <a:rPr lang="zh-CN" altLang="en-US" dirty="0"/>
              <a:t>但是 </a:t>
            </a:r>
            <a:r>
              <a:rPr lang="en-US" altLang="zh-CN" dirty="0" err="1"/>
              <a:t>clangd</a:t>
            </a:r>
            <a:r>
              <a:rPr lang="zh-CN" altLang="en-US" dirty="0"/>
              <a:t> 会几乎完全挂掉，开发体验非常糟糕</a:t>
            </a:r>
            <a:endParaRPr lang="en-SG" altLang="zh-CN" dirty="0"/>
          </a:p>
          <a:p>
            <a:r>
              <a:rPr lang="en-SG" altLang="zh-CN" dirty="0"/>
              <a:t>QEMU</a:t>
            </a:r>
            <a:r>
              <a:rPr lang="zh-CN" altLang="en-US" dirty="0"/>
              <a:t> 随处乱飞全局变量</a:t>
            </a:r>
            <a:endParaRPr lang="en-SG" altLang="zh-CN" dirty="0"/>
          </a:p>
          <a:p>
            <a:pPr lvl="1"/>
            <a:r>
              <a:rPr lang="zh-CN" altLang="en-US" dirty="0"/>
              <a:t>比如 </a:t>
            </a:r>
            <a:r>
              <a:rPr lang="en-US" altLang="zh-CN" dirty="0"/>
              <a:t>TCG</a:t>
            </a:r>
            <a:r>
              <a:rPr lang="zh-CN" altLang="en-US" dirty="0"/>
              <a:t> 整个翻译器是一个全局变量</a:t>
            </a:r>
            <a:endParaRPr lang="en-SG" altLang="zh-CN" dirty="0"/>
          </a:p>
          <a:p>
            <a:pPr lvl="1"/>
            <a:r>
              <a:rPr lang="zh-CN" altLang="en-US" dirty="0"/>
              <a:t>一些质量比较低的架构翻译器也有全局变量</a:t>
            </a:r>
            <a:endParaRPr lang="en-SG" altLang="zh-CN" dirty="0"/>
          </a:p>
          <a:p>
            <a:r>
              <a:rPr lang="en-SG" altLang="zh-CN" dirty="0"/>
              <a:t>QEMU</a:t>
            </a:r>
            <a:r>
              <a:rPr lang="zh-CN" altLang="en-US" dirty="0"/>
              <a:t> 晦涩的设计</a:t>
            </a:r>
            <a:endParaRPr lang="en-SG" altLang="zh-CN" dirty="0"/>
          </a:p>
          <a:p>
            <a:pPr lvl="1"/>
            <a:r>
              <a:rPr lang="zh-CN" altLang="en-US" dirty="0"/>
              <a:t>内存模拟一个月不看我就忘记原理</a:t>
            </a:r>
            <a:endParaRPr lang="en-SG" altLang="zh-CN" dirty="0"/>
          </a:p>
          <a:p>
            <a:endParaRPr lang="en-SG" altLang="zh-CN" dirty="0"/>
          </a:p>
        </p:txBody>
      </p:sp>
    </p:spTree>
    <p:extLst>
      <p:ext uri="{BB962C8B-B14F-4D97-AF65-F5344CB8AC3E}">
        <p14:creationId xmlns:p14="http://schemas.microsoft.com/office/powerpoint/2010/main" val="3975158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1F71D-6AE9-9652-1BAB-60D63B3BB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BD6FE2-8BE8-DD5C-71DD-DC4FD1919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Unicorn</a:t>
            </a:r>
            <a:r>
              <a:rPr lang="zh-CN" altLang="en-US" dirty="0"/>
              <a:t> </a:t>
            </a:r>
            <a:r>
              <a:rPr lang="zh-CN" altLang="en-US"/>
              <a:t>维护难点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2EE114-E82C-A228-2D0B-28028078C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732" y="1628800"/>
            <a:ext cx="10173452" cy="5229200"/>
          </a:xfrm>
        </p:spPr>
        <p:txBody>
          <a:bodyPr/>
          <a:lstStyle/>
          <a:p>
            <a:r>
              <a:rPr lang="en-US" altLang="zh-CN" dirty="0"/>
              <a:t>JIT</a:t>
            </a:r>
            <a:r>
              <a:rPr lang="zh-CN" altLang="en-US" dirty="0"/>
              <a:t> 特性导致调试困难</a:t>
            </a:r>
            <a:endParaRPr lang="en-SG" altLang="zh-CN" dirty="0"/>
          </a:p>
          <a:p>
            <a:pPr lvl="1"/>
            <a:r>
              <a:rPr lang="zh-CN" altLang="en-SG" dirty="0"/>
              <a:t>我在</a:t>
            </a:r>
            <a:r>
              <a:rPr lang="zh-CN" altLang="en-US" dirty="0"/>
              <a:t> </a:t>
            </a:r>
            <a:r>
              <a:rPr lang="en-US" altLang="zh-CN" dirty="0"/>
              <a:t>Unicorn</a:t>
            </a:r>
            <a:r>
              <a:rPr lang="zh-CN" altLang="en-US" dirty="0"/>
              <a:t> 初期的一部分工作就是改善 </a:t>
            </a:r>
            <a:r>
              <a:rPr lang="en-US" altLang="zh-CN" dirty="0"/>
              <a:t>logging</a:t>
            </a:r>
            <a:endParaRPr lang="en-SG" altLang="zh-CN" dirty="0"/>
          </a:p>
          <a:p>
            <a:r>
              <a:rPr lang="zh-CN" altLang="en-SG" dirty="0"/>
              <a:t>绝大部分</a:t>
            </a:r>
            <a:r>
              <a:rPr lang="zh-CN" altLang="en-US" dirty="0"/>
              <a:t> </a:t>
            </a:r>
            <a:r>
              <a:rPr lang="en-US" altLang="zh-CN" dirty="0"/>
              <a:t>issue</a:t>
            </a:r>
            <a:r>
              <a:rPr lang="zh-CN" altLang="en-US" dirty="0"/>
              <a:t> 非常消耗精力</a:t>
            </a:r>
            <a:endParaRPr lang="en-SG" altLang="zh-CN" dirty="0"/>
          </a:p>
          <a:p>
            <a:pPr lvl="1"/>
            <a:r>
              <a:rPr lang="zh-CN" altLang="en-US" dirty="0"/>
              <a:t>“我的程序崩了”</a:t>
            </a:r>
            <a:r>
              <a:rPr lang="en-US" altLang="zh-CN" dirty="0"/>
              <a:t>——</a:t>
            </a:r>
            <a:r>
              <a:rPr lang="zh-CN" altLang="en-US" dirty="0"/>
              <a:t>看了一两天，“不好意思是我自己的问题”</a:t>
            </a:r>
            <a:endParaRPr lang="en-SG" altLang="zh-CN" dirty="0"/>
          </a:p>
          <a:p>
            <a:pPr lvl="1"/>
            <a:r>
              <a:rPr lang="zh-CN" altLang="en-US" dirty="0"/>
              <a:t>“这个东西输出不对啊</a:t>
            </a:r>
            <a:r>
              <a:rPr lang="en-US" altLang="zh-CN" dirty="0" err="1"/>
              <a:t>blabla</a:t>
            </a:r>
            <a:r>
              <a:rPr lang="zh-CN" altLang="en-US" dirty="0"/>
              <a:t>”</a:t>
            </a:r>
            <a:r>
              <a:rPr lang="en-US" altLang="zh-CN" dirty="0"/>
              <a:t>——FAQ</a:t>
            </a:r>
            <a:r>
              <a:rPr lang="zh-CN" altLang="en-US" dirty="0"/>
              <a:t>早已经讨论过</a:t>
            </a:r>
            <a:endParaRPr lang="en-SG" altLang="zh-CN" dirty="0"/>
          </a:p>
          <a:p>
            <a:r>
              <a:rPr lang="zh-CN" altLang="en-US" dirty="0"/>
              <a:t>早期开发的 </a:t>
            </a:r>
            <a:r>
              <a:rPr lang="en-US" altLang="zh-CN" dirty="0"/>
              <a:t>Hack</a:t>
            </a:r>
            <a:r>
              <a:rPr lang="zh-CN" altLang="en-US" dirty="0"/>
              <a:t> 过于多</a:t>
            </a:r>
            <a:endParaRPr lang="en-SG" altLang="zh-CN" dirty="0"/>
          </a:p>
          <a:p>
            <a:pPr lvl="1"/>
            <a:r>
              <a:rPr lang="en-US" altLang="zh-CN" dirty="0"/>
              <a:t>Unicorn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  <a:r>
              <a:rPr lang="zh-CN" altLang="en-US" dirty="0"/>
              <a:t> 因为懒得管理翻译缓存而选择每次执行完就</a:t>
            </a:r>
            <a:r>
              <a:rPr lang="zh-CN" altLang="en-SG" dirty="0"/>
              <a:t>扬掉</a:t>
            </a:r>
            <a:r>
              <a:rPr lang="zh-CN" altLang="en-US" dirty="0"/>
              <a:t>所有缓存，性能</a:t>
            </a:r>
            <a:r>
              <a:rPr lang="en-US" altLang="zh-CN" dirty="0"/>
              <a:t>-20%</a:t>
            </a:r>
          </a:p>
          <a:p>
            <a:pPr lvl="1"/>
            <a:r>
              <a:rPr lang="en-US" altLang="zh-CN" dirty="0"/>
              <a:t>Unicorn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  <a:r>
              <a:rPr lang="zh-CN" altLang="en-US" dirty="0"/>
              <a:t> 我们破坏了 </a:t>
            </a:r>
            <a:r>
              <a:rPr lang="en-US" altLang="zh-CN" dirty="0"/>
              <a:t>TCG</a:t>
            </a:r>
            <a:r>
              <a:rPr lang="zh-CN" altLang="en-US" dirty="0"/>
              <a:t> </a:t>
            </a:r>
            <a:r>
              <a:rPr lang="en-US" altLang="zh-CN" dirty="0"/>
              <a:t>IR</a:t>
            </a:r>
            <a:r>
              <a:rPr lang="zh-CN" altLang="en-US" dirty="0"/>
              <a:t> 的 </a:t>
            </a:r>
            <a:r>
              <a:rPr lang="en-US" altLang="zh-CN" dirty="0"/>
              <a:t>assumption</a:t>
            </a:r>
            <a:r>
              <a:rPr lang="zh-CN" altLang="en-US" dirty="0"/>
              <a:t> 导致</a:t>
            </a:r>
            <a:r>
              <a:rPr lang="zh-CN" altLang="en-SG" dirty="0"/>
              <a:t>优化器</a:t>
            </a:r>
            <a:r>
              <a:rPr lang="zh-CN" altLang="en-US" dirty="0"/>
              <a:t> </a:t>
            </a:r>
            <a:r>
              <a:rPr lang="en-US" altLang="zh-CN" dirty="0" err="1"/>
              <a:t>segfault</a:t>
            </a:r>
            <a:r>
              <a:rPr lang="zh-CN" altLang="en-US" dirty="0"/>
              <a:t> 怎么办？那就匹配特定 </a:t>
            </a:r>
            <a:r>
              <a:rPr lang="en-US" altLang="zh-CN" dirty="0"/>
              <a:t>pattern</a:t>
            </a:r>
            <a:r>
              <a:rPr lang="zh-CN" altLang="en-US" dirty="0"/>
              <a:t> 不优化 </a:t>
            </a:r>
            <a:r>
              <a:rPr lang="en-US" altLang="zh-CN" dirty="0"/>
              <a:t>——</a:t>
            </a:r>
            <a:r>
              <a:rPr lang="zh-CN" altLang="en-US" dirty="0"/>
              <a:t> 坑了我 </a:t>
            </a:r>
            <a:r>
              <a:rPr lang="en-US" altLang="zh-CN" dirty="0"/>
              <a:t>3</a:t>
            </a:r>
            <a:r>
              <a:rPr lang="zh-CN" altLang="en-US" dirty="0"/>
              <a:t> 天修复</a:t>
            </a:r>
            <a:endParaRPr lang="en-US" altLang="zh-CN" dirty="0"/>
          </a:p>
          <a:p>
            <a:pPr lvl="1"/>
            <a:r>
              <a:rPr lang="en-US" altLang="zh-CN" dirty="0"/>
              <a:t>Unicorn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  <a:r>
              <a:rPr lang="zh-CN" altLang="en-US" dirty="0"/>
              <a:t> </a:t>
            </a:r>
            <a:r>
              <a:rPr lang="en-US" altLang="zh-CN" dirty="0"/>
              <a:t>Windows</a:t>
            </a:r>
            <a:r>
              <a:rPr lang="zh-CN" altLang="en-US" dirty="0"/>
              <a:t> 没有 </a:t>
            </a:r>
            <a:r>
              <a:rPr lang="en-US" altLang="zh-CN" dirty="0"/>
              <a:t>overcommit</a:t>
            </a:r>
            <a:r>
              <a:rPr lang="zh-CN" altLang="en-US" dirty="0"/>
              <a:t> </a:t>
            </a:r>
            <a:r>
              <a:rPr lang="en-US" altLang="zh-CN" dirty="0"/>
              <a:t>——</a:t>
            </a:r>
            <a:r>
              <a:rPr lang="zh-CN" altLang="en-US" dirty="0"/>
              <a:t> 每次 </a:t>
            </a:r>
            <a:r>
              <a:rPr lang="en-US" altLang="zh-CN" dirty="0" err="1"/>
              <a:t>uc_open</a:t>
            </a:r>
            <a:r>
              <a:rPr lang="en-US" altLang="zh-CN" dirty="0"/>
              <a:t> </a:t>
            </a:r>
            <a:r>
              <a:rPr lang="zh-CN" altLang="en-US" dirty="0"/>
              <a:t>直接分配 </a:t>
            </a:r>
            <a:r>
              <a:rPr lang="en-US" altLang="zh-CN" dirty="0"/>
              <a:t>2G</a:t>
            </a:r>
            <a:r>
              <a:rPr lang="zh-CN" altLang="en-US" dirty="0"/>
              <a:t> 内存</a:t>
            </a:r>
            <a:endParaRPr lang="en-US" altLang="zh-CN" dirty="0"/>
          </a:p>
          <a:p>
            <a:pPr marL="514350" lvl="1" indent="0">
              <a:buNone/>
            </a:pPr>
            <a:endParaRPr lang="en-SG" altLang="zh-CN" dirty="0"/>
          </a:p>
        </p:txBody>
      </p:sp>
    </p:spTree>
    <p:extLst>
      <p:ext uri="{BB962C8B-B14F-4D97-AF65-F5344CB8AC3E}">
        <p14:creationId xmlns:p14="http://schemas.microsoft.com/office/powerpoint/2010/main" val="1846637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7DD5F-CFB4-81AC-E0A2-BF8709C65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09EB49-4561-2E88-9C71-FBA886C3E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Unicorn</a:t>
            </a:r>
            <a:r>
              <a:rPr lang="zh-CN" altLang="en-US" dirty="0"/>
              <a:t> </a:t>
            </a:r>
            <a:r>
              <a:rPr lang="en-US" altLang="zh-CN" dirty="0"/>
              <a:t>2 </a:t>
            </a:r>
            <a:r>
              <a:rPr lang="zh-CN" altLang="en-US" dirty="0"/>
              <a:t>新东西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69DAF7-60CB-D19F-3373-165A58ED1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732" y="1628800"/>
            <a:ext cx="9119708" cy="4896544"/>
          </a:xfrm>
        </p:spPr>
        <p:txBody>
          <a:bodyPr/>
          <a:lstStyle/>
          <a:p>
            <a:r>
              <a:rPr lang="en-SG" altLang="zh-CN" dirty="0"/>
              <a:t>Fuzz</a:t>
            </a:r>
            <a:r>
              <a:rPr lang="zh-CN" altLang="en-US" dirty="0"/>
              <a:t> 支持和性能提升</a:t>
            </a:r>
            <a:endParaRPr lang="en-SG" altLang="zh-CN" dirty="0"/>
          </a:p>
          <a:p>
            <a:pPr lvl="1"/>
            <a:r>
              <a:rPr lang="zh-CN" altLang="en-US" dirty="0"/>
              <a:t>按照 </a:t>
            </a:r>
            <a:r>
              <a:rPr lang="en-US" altLang="zh-CN" dirty="0"/>
              <a:t>TCG</a:t>
            </a:r>
            <a:r>
              <a:rPr lang="zh-CN" altLang="en-US" dirty="0"/>
              <a:t> </a:t>
            </a:r>
            <a:r>
              <a:rPr lang="en-US" altLang="zh-CN" dirty="0"/>
              <a:t>opcode</a:t>
            </a:r>
            <a:r>
              <a:rPr lang="zh-CN" altLang="en-US" dirty="0"/>
              <a:t> 插桩，</a:t>
            </a:r>
            <a:r>
              <a:rPr lang="zh-CN" altLang="en-SG" dirty="0"/>
              <a:t>可以用来实现</a:t>
            </a:r>
            <a:r>
              <a:rPr lang="zh-CN" altLang="en-US" dirty="0"/>
              <a:t> </a:t>
            </a:r>
            <a:r>
              <a:rPr lang="en-US" altLang="zh-CN" dirty="0" err="1"/>
              <a:t>sanitizercov</a:t>
            </a:r>
            <a:r>
              <a:rPr lang="en-US" altLang="zh-CN" dirty="0"/>
              <a:t>, </a:t>
            </a:r>
            <a:r>
              <a:rPr lang="en-US" altLang="zh-CN" dirty="0" err="1"/>
              <a:t>pcguard</a:t>
            </a:r>
            <a:r>
              <a:rPr lang="en-US" altLang="zh-CN" dirty="0"/>
              <a:t> </a:t>
            </a:r>
            <a:r>
              <a:rPr lang="en-US" altLang="zh-CN" dirty="0" err="1"/>
              <a:t>etc</a:t>
            </a:r>
            <a:endParaRPr lang="en-US" altLang="zh-CN" dirty="0"/>
          </a:p>
          <a:p>
            <a:pPr lvl="1"/>
            <a:r>
              <a:rPr lang="en-US" altLang="zh-CN" dirty="0"/>
              <a:t>Copy-on-write</a:t>
            </a:r>
            <a:r>
              <a:rPr lang="zh-CN" altLang="en-US" dirty="0"/>
              <a:t> 的内存快照</a:t>
            </a:r>
            <a:endParaRPr lang="en-SG" altLang="zh-CN" dirty="0"/>
          </a:p>
          <a:p>
            <a:pPr lvl="1"/>
            <a:r>
              <a:rPr lang="zh-CN" altLang="en-US" dirty="0"/>
              <a:t>重新实现了翻译缓存，性能提升 </a:t>
            </a:r>
            <a:r>
              <a:rPr lang="en-US" altLang="zh-CN" dirty="0"/>
              <a:t>20%</a:t>
            </a:r>
          </a:p>
          <a:p>
            <a:r>
              <a:rPr lang="zh-CN" altLang="en-SG" dirty="0"/>
              <a:t>完整</a:t>
            </a:r>
            <a:r>
              <a:rPr lang="zh-CN" altLang="en-US" dirty="0"/>
              <a:t>支持了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Emulation</a:t>
            </a:r>
          </a:p>
          <a:p>
            <a:pPr lvl="1"/>
            <a:r>
              <a:rPr lang="en-US" altLang="zh-CN" dirty="0"/>
              <a:t>Unicorn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的 </a:t>
            </a:r>
            <a:r>
              <a:rPr lang="en-US" altLang="zh-CN" dirty="0"/>
              <a:t>MMU</a:t>
            </a:r>
            <a:r>
              <a:rPr lang="zh-CN" altLang="en-US" dirty="0"/>
              <a:t> 模拟是</a:t>
            </a:r>
            <a:r>
              <a:rPr lang="zh-CN" altLang="en-US" b="1" dirty="0"/>
              <a:t>完全烂</a:t>
            </a:r>
            <a:r>
              <a:rPr lang="zh-CN" altLang="en-US" dirty="0"/>
              <a:t>的 （记得上文的 </a:t>
            </a:r>
            <a:r>
              <a:rPr lang="en-US" altLang="zh-CN" dirty="0"/>
              <a:t>1:1</a:t>
            </a:r>
            <a:r>
              <a:rPr lang="zh-CN" altLang="en-US" dirty="0"/>
              <a:t>？）</a:t>
            </a:r>
            <a:endParaRPr lang="en-SG" altLang="zh-CN" dirty="0"/>
          </a:p>
          <a:p>
            <a:pPr lvl="1"/>
            <a:r>
              <a:rPr lang="en-US" altLang="zh-CN" dirty="0"/>
              <a:t>Apache</a:t>
            </a:r>
            <a:r>
              <a:rPr lang="zh-CN" altLang="en-US" dirty="0"/>
              <a:t>那边有人跑起来了 </a:t>
            </a:r>
            <a:r>
              <a:rPr lang="en-US" altLang="zh-CN" dirty="0" err="1"/>
              <a:t>NuttX</a:t>
            </a:r>
            <a:r>
              <a:rPr lang="zh-CN" altLang="en-US" dirty="0"/>
              <a:t> </a:t>
            </a:r>
            <a:r>
              <a:rPr lang="en-US" altLang="zh-CN" dirty="0"/>
              <a:t>OS</a:t>
            </a:r>
          </a:p>
          <a:p>
            <a:r>
              <a:rPr lang="zh-CN" altLang="en-SG" dirty="0"/>
              <a:t>各种</a:t>
            </a:r>
            <a:r>
              <a:rPr lang="zh-CN" altLang="en-US" dirty="0"/>
              <a:t>架构支持</a:t>
            </a:r>
            <a:endParaRPr lang="en-SG" altLang="zh-CN" dirty="0"/>
          </a:p>
          <a:p>
            <a:pPr lvl="1"/>
            <a:r>
              <a:rPr lang="zh-CN" altLang="en-US" dirty="0"/>
              <a:t>鸣谢 </a:t>
            </a:r>
            <a:r>
              <a:rPr lang="en-US" altLang="zh-CN" dirty="0"/>
              <a:t>AOSC</a:t>
            </a:r>
            <a:r>
              <a:rPr lang="zh-CN" altLang="en-US" dirty="0"/>
              <a:t> 提供的 </a:t>
            </a:r>
            <a:r>
              <a:rPr lang="en-US" altLang="zh-CN" dirty="0" err="1"/>
              <a:t>Loongarch</a:t>
            </a:r>
            <a:r>
              <a:rPr lang="zh-CN" altLang="en-US" dirty="0"/>
              <a:t> 测试机器</a:t>
            </a:r>
            <a:endParaRPr lang="en-SG" altLang="zh-CN" dirty="0"/>
          </a:p>
          <a:p>
            <a:pPr lvl="1"/>
            <a:r>
              <a:rPr lang="zh-CN" altLang="en-US" strike="sngStrike" dirty="0"/>
              <a:t>其实还有一堆</a:t>
            </a:r>
            <a:r>
              <a:rPr lang="zh-CN" altLang="en-SG" strike="sngStrike" dirty="0"/>
              <a:t>堆积着</a:t>
            </a:r>
            <a:endParaRPr lang="en-SG" altLang="zh-CN" strike="sngStrike" dirty="0"/>
          </a:p>
        </p:txBody>
      </p:sp>
    </p:spTree>
    <p:extLst>
      <p:ext uri="{BB962C8B-B14F-4D97-AF65-F5344CB8AC3E}">
        <p14:creationId xmlns:p14="http://schemas.microsoft.com/office/powerpoint/2010/main" val="1917848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3EE75-35A3-0ACC-C3FA-772C0B265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1611B8-9F94-AEE1-58A1-416E5B6B6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Unicorn</a:t>
            </a:r>
            <a:r>
              <a:rPr lang="zh-CN" altLang="en-US" dirty="0"/>
              <a:t> </a:t>
            </a:r>
            <a:r>
              <a:rPr lang="en-US" altLang="zh-CN" dirty="0"/>
              <a:t>2 </a:t>
            </a:r>
            <a:r>
              <a:rPr lang="zh-CN" altLang="en-US" dirty="0"/>
              <a:t>新东西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476ED0-29C4-E965-511A-922801282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732" y="1628800"/>
            <a:ext cx="9119708" cy="4896544"/>
          </a:xfrm>
        </p:spPr>
        <p:txBody>
          <a:bodyPr/>
          <a:lstStyle/>
          <a:p>
            <a:r>
              <a:rPr lang="zh-CN" altLang="en-US" dirty="0"/>
              <a:t>部分</a:t>
            </a:r>
            <a:r>
              <a:rPr lang="en-US" altLang="zh-CN" dirty="0"/>
              <a:t>API</a:t>
            </a:r>
            <a:r>
              <a:rPr lang="zh-CN" altLang="en-US" dirty="0"/>
              <a:t>开始尝试良定义行为</a:t>
            </a:r>
            <a:endParaRPr lang="en-SG" altLang="zh-CN" dirty="0"/>
          </a:p>
          <a:p>
            <a:pPr lvl="1"/>
            <a:r>
              <a:rPr lang="zh-CN" altLang="en-US" dirty="0"/>
              <a:t>模拟到一半的时候加插桩（涉及缓存问题）</a:t>
            </a:r>
            <a:endParaRPr lang="en-SG" altLang="zh-CN" dirty="0"/>
          </a:p>
          <a:p>
            <a:pPr lvl="1"/>
            <a:r>
              <a:rPr lang="zh-CN" altLang="en-SG" dirty="0"/>
              <a:t>内存</a:t>
            </a:r>
            <a:r>
              <a:rPr lang="zh-CN" altLang="en-US" dirty="0"/>
              <a:t>读写插桩的 </a:t>
            </a:r>
            <a:r>
              <a:rPr lang="en-US" altLang="zh-CN" dirty="0"/>
              <a:t>PC</a:t>
            </a:r>
            <a:r>
              <a:rPr lang="zh-CN" altLang="en-US" dirty="0"/>
              <a:t> 问题 （涉及 </a:t>
            </a:r>
            <a:r>
              <a:rPr lang="en-US" altLang="zh-CN" dirty="0"/>
              <a:t>QEMU</a:t>
            </a:r>
            <a:r>
              <a:rPr lang="zh-CN" altLang="en-US" dirty="0"/>
              <a:t> </a:t>
            </a:r>
            <a:r>
              <a:rPr lang="en-US" altLang="zh-CN" dirty="0"/>
              <a:t>PC</a:t>
            </a:r>
            <a:r>
              <a:rPr lang="zh-CN" altLang="en-US" dirty="0"/>
              <a:t> 优化问题）</a:t>
            </a:r>
            <a:endParaRPr lang="en-SG" altLang="zh-CN" dirty="0"/>
          </a:p>
          <a:p>
            <a:pPr lvl="1"/>
            <a:r>
              <a:rPr lang="zh-CN" altLang="en-US" dirty="0"/>
              <a:t>减少下游要做的 </a:t>
            </a:r>
            <a:r>
              <a:rPr lang="en-US" altLang="zh-CN" dirty="0"/>
              <a:t>Hack</a:t>
            </a:r>
            <a:endParaRPr lang="en-SG" altLang="zh-CN" dirty="0"/>
          </a:p>
          <a:p>
            <a:r>
              <a:rPr lang="zh-CN" altLang="en-SG" dirty="0"/>
              <a:t>文档</a:t>
            </a:r>
            <a:r>
              <a:rPr lang="zh-CN" altLang="en-US" dirty="0"/>
              <a:t>支持</a:t>
            </a:r>
            <a:endParaRPr lang="en-SG" altLang="zh-CN" dirty="0"/>
          </a:p>
          <a:p>
            <a:pPr lvl="1"/>
            <a:r>
              <a:rPr lang="zh-CN" altLang="en-US" dirty="0"/>
              <a:t>完整写了一份 </a:t>
            </a:r>
            <a:r>
              <a:rPr lang="en-US" altLang="zh-CN" dirty="0"/>
              <a:t>FAQ</a:t>
            </a:r>
            <a:r>
              <a:rPr lang="zh-CN" altLang="en-US" dirty="0"/>
              <a:t> 收集了绝大多数常见问题</a:t>
            </a:r>
            <a:endParaRPr lang="en-SG" altLang="zh-CN" dirty="0"/>
          </a:p>
          <a:p>
            <a:r>
              <a:rPr lang="en-SG" altLang="zh-CN" dirty="0"/>
              <a:t>CI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单元测试</a:t>
            </a:r>
            <a:endParaRPr lang="en-SG" altLang="zh-CN" dirty="0"/>
          </a:p>
          <a:p>
            <a:pPr lvl="1"/>
            <a:r>
              <a:rPr lang="zh-CN" altLang="en-SG" dirty="0"/>
              <a:t>新增了</a:t>
            </a:r>
            <a:r>
              <a:rPr lang="zh-CN" altLang="en-US" dirty="0"/>
              <a:t> </a:t>
            </a:r>
            <a:r>
              <a:rPr lang="en-US" altLang="zh-CN" dirty="0"/>
              <a:t>160+</a:t>
            </a:r>
            <a:r>
              <a:rPr lang="zh-CN" altLang="en-US" dirty="0"/>
              <a:t> 单元测试和 </a:t>
            </a:r>
            <a:r>
              <a:rPr lang="en-US" altLang="zh-CN" dirty="0"/>
              <a:t>CI</a:t>
            </a:r>
            <a:r>
              <a:rPr lang="zh-CN" altLang="en-US" dirty="0"/>
              <a:t> 自动化测试</a:t>
            </a:r>
            <a:endParaRPr lang="en-SG" altLang="zh-CN" dirty="0"/>
          </a:p>
          <a:p>
            <a:pPr lvl="1"/>
            <a:r>
              <a:rPr lang="en-US" altLang="zh-CN" strike="sngStrike" dirty="0"/>
              <a:t>Bug</a:t>
            </a:r>
            <a:r>
              <a:rPr lang="zh-CN" altLang="en-US" strike="sngStrike" dirty="0"/>
              <a:t> 是越测越多</a:t>
            </a:r>
            <a:endParaRPr lang="en-SG" altLang="zh-CN" strike="sngStrike" dirty="0"/>
          </a:p>
        </p:txBody>
      </p:sp>
    </p:spTree>
    <p:extLst>
      <p:ext uri="{BB962C8B-B14F-4D97-AF65-F5344CB8AC3E}">
        <p14:creationId xmlns:p14="http://schemas.microsoft.com/office/powerpoint/2010/main" val="1283750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F1233-D8FC-F09A-775E-789477943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8816DE-2263-F290-81EA-A93EA4FF8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亲手 </a:t>
            </a:r>
            <a:r>
              <a:rPr lang="en-US" altLang="zh-CN" dirty="0"/>
              <a:t>RCE</a:t>
            </a:r>
            <a:r>
              <a:rPr lang="zh-CN" altLang="en-US" dirty="0"/>
              <a:t>：</a:t>
            </a:r>
            <a:r>
              <a:rPr lang="en-SG" altLang="zh-CN" dirty="0"/>
              <a:t>CVE-2021-44078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319034-C65E-3BFD-508E-E01B48087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732" y="1628800"/>
            <a:ext cx="9119708" cy="5112568"/>
          </a:xfrm>
        </p:spPr>
        <p:txBody>
          <a:bodyPr/>
          <a:lstStyle/>
          <a:p>
            <a:r>
              <a:rPr lang="en-SG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After Free </a:t>
            </a:r>
            <a:r>
              <a:rPr lang="zh-CN" altLang="en-US" dirty="0"/>
              <a:t>漏洞</a:t>
            </a:r>
            <a:endParaRPr lang="en-SG" altLang="zh-CN" dirty="0"/>
          </a:p>
          <a:p>
            <a:pPr lvl="1"/>
            <a:r>
              <a:rPr lang="en-SG" altLang="zh-CN" dirty="0"/>
              <a:t>Unicorn</a:t>
            </a:r>
            <a:r>
              <a:rPr lang="zh-CN" altLang="en-US" dirty="0"/>
              <a:t> 暴露了更多的内存操作接口</a:t>
            </a:r>
            <a:endParaRPr lang="en-SG" altLang="zh-CN" dirty="0"/>
          </a:p>
          <a:p>
            <a:pPr lvl="1"/>
            <a:r>
              <a:rPr lang="zh-CN" altLang="en-US" dirty="0"/>
              <a:t>一部分破坏了 </a:t>
            </a:r>
            <a:r>
              <a:rPr lang="en-US" altLang="zh-CN" dirty="0"/>
              <a:t>QEMU</a:t>
            </a:r>
            <a:r>
              <a:rPr lang="zh-CN" altLang="en-US" dirty="0"/>
              <a:t> 的假设</a:t>
            </a:r>
            <a:endParaRPr lang="en-SG" altLang="zh-CN" dirty="0"/>
          </a:p>
          <a:p>
            <a:pPr lvl="1"/>
            <a:r>
              <a:rPr lang="en-US" altLang="zh-CN" dirty="0"/>
              <a:t>Unicorn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继承过来的代码也有一些问题</a:t>
            </a:r>
            <a:endParaRPr lang="en-SG" altLang="zh-CN" dirty="0"/>
          </a:p>
          <a:p>
            <a:pPr lvl="1"/>
            <a:r>
              <a:rPr lang="zh-CN" altLang="en-SG" dirty="0"/>
              <a:t>我其实</a:t>
            </a:r>
            <a:r>
              <a:rPr lang="zh-CN" altLang="en-US" dirty="0"/>
              <a:t>想到过，但是没想到真的有 </a:t>
            </a:r>
            <a:r>
              <a:rPr lang="en-US" altLang="zh-CN" dirty="0"/>
              <a:t>Bug</a:t>
            </a:r>
          </a:p>
          <a:p>
            <a:pPr lvl="1"/>
            <a:r>
              <a:rPr lang="zh-CN" altLang="en-US" dirty="0"/>
              <a:t>可以任意读写</a:t>
            </a:r>
            <a:r>
              <a:rPr lang="en-US" altLang="zh-CN" dirty="0"/>
              <a:t>+</a:t>
            </a:r>
            <a:r>
              <a:rPr lang="zh-CN" altLang="en-US" dirty="0"/>
              <a:t>执行</a:t>
            </a:r>
            <a:endParaRPr lang="en-SG" altLang="zh-CN" dirty="0"/>
          </a:p>
          <a:p>
            <a:r>
              <a:rPr lang="zh-CN" altLang="en-US" dirty="0"/>
              <a:t>好消息：</a:t>
            </a:r>
            <a:r>
              <a:rPr lang="en-US" altLang="zh-CN" dirty="0"/>
              <a:t>beta</a:t>
            </a:r>
            <a:r>
              <a:rPr lang="zh-CN" altLang="en-US" dirty="0"/>
              <a:t>版本爆的，没有太多影响</a:t>
            </a:r>
            <a:endParaRPr lang="en-SG" altLang="zh-CN" dirty="0"/>
          </a:p>
          <a:p>
            <a:r>
              <a:rPr lang="zh-CN" altLang="en-US" dirty="0"/>
              <a:t>坏消息：变成了 </a:t>
            </a:r>
            <a:r>
              <a:rPr lang="en-US" altLang="zh-CN" dirty="0"/>
              <a:t>CTF</a:t>
            </a:r>
            <a:r>
              <a:rPr lang="zh-CN" altLang="en-US" dirty="0"/>
              <a:t> 题目被永远铭记</a:t>
            </a:r>
            <a:endParaRPr lang="en-SG" altLang="zh-CN" dirty="0"/>
          </a:p>
          <a:p>
            <a:r>
              <a:rPr lang="zh-CN" altLang="en-SG" dirty="0"/>
              <a:t>启示</a:t>
            </a:r>
            <a:r>
              <a:rPr lang="zh-CN" altLang="en-US" dirty="0"/>
              <a:t>：</a:t>
            </a:r>
            <a:r>
              <a:rPr lang="en-SG" altLang="zh-CN" dirty="0"/>
              <a:t>Fork</a:t>
            </a:r>
            <a:r>
              <a:rPr lang="zh-CN" altLang="en-US" dirty="0"/>
              <a:t> 项目的时候要注意新的攻击面</a:t>
            </a:r>
            <a:endParaRPr lang="en-SG" altLang="zh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84B72F-34E2-195C-3633-0AC39E341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062" y="1465698"/>
            <a:ext cx="5554663" cy="1803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3D554A-91AC-956E-5E78-3A42BA248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173" y="2780928"/>
            <a:ext cx="4272658" cy="318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49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ECBFB-76FE-5B21-7998-DA1B5D02C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05DB14-1309-3E73-5A2B-2B2632AC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亲手 </a:t>
            </a:r>
            <a:r>
              <a:rPr lang="en-US" altLang="zh-CN" dirty="0"/>
              <a:t>RCE</a:t>
            </a:r>
            <a:r>
              <a:rPr lang="zh-CN" altLang="en-US" dirty="0"/>
              <a:t> 之二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501122-A061-D10F-4C3E-D8C672138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732" y="1628800"/>
            <a:ext cx="9119708" cy="5112568"/>
          </a:xfrm>
        </p:spPr>
        <p:txBody>
          <a:bodyPr/>
          <a:lstStyle/>
          <a:p>
            <a:r>
              <a:rPr lang="zh-CN" altLang="en-SG" dirty="0"/>
              <a:t>尚未披露</a:t>
            </a:r>
            <a:r>
              <a:rPr lang="zh-CN" altLang="en-US" dirty="0"/>
              <a:t>，已经修复</a:t>
            </a:r>
            <a:endParaRPr lang="en-SG" altLang="zh-CN" dirty="0"/>
          </a:p>
          <a:p>
            <a:r>
              <a:rPr lang="en-US" altLang="zh-CN" dirty="0"/>
              <a:t>QEMU</a:t>
            </a:r>
            <a:r>
              <a:rPr lang="zh-CN" altLang="en-US" dirty="0"/>
              <a:t> 代码没有考虑过 </a:t>
            </a:r>
            <a:r>
              <a:rPr lang="en-US" altLang="zh-CN" dirty="0"/>
              <a:t>TCG</a:t>
            </a:r>
            <a:r>
              <a:rPr lang="zh-CN" altLang="en-US" dirty="0"/>
              <a:t> 内存写完</a:t>
            </a:r>
            <a:endParaRPr lang="en-SG" altLang="zh-CN" dirty="0"/>
          </a:p>
          <a:p>
            <a:pPr lvl="1"/>
            <a:r>
              <a:rPr lang="en-US" altLang="zh-CN" dirty="0"/>
              <a:t>QEMU</a:t>
            </a:r>
            <a:r>
              <a:rPr lang="zh-CN" altLang="en-US" dirty="0"/>
              <a:t> </a:t>
            </a:r>
            <a:r>
              <a:rPr lang="zh-CN" altLang="en-SG" dirty="0"/>
              <a:t>一般会</a:t>
            </a:r>
            <a:r>
              <a:rPr lang="zh-CN" altLang="en-US" dirty="0"/>
              <a:t>直接挂掉，</a:t>
            </a:r>
            <a:r>
              <a:rPr lang="en-US" altLang="zh-CN" dirty="0"/>
              <a:t>Unicorn</a:t>
            </a:r>
            <a:r>
              <a:rPr lang="zh-CN" altLang="en-US" dirty="0"/>
              <a:t> 会尝试回收</a:t>
            </a:r>
            <a:endParaRPr lang="en-SG" altLang="zh-CN" dirty="0"/>
          </a:p>
          <a:p>
            <a:pPr lvl="1"/>
            <a:r>
              <a:rPr lang="zh-CN" altLang="en-US" dirty="0"/>
              <a:t>不影响 </a:t>
            </a:r>
            <a:r>
              <a:rPr lang="en-US" altLang="zh-CN" dirty="0"/>
              <a:t>Unicorn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，因为 </a:t>
            </a:r>
            <a:r>
              <a:rPr lang="en-US" altLang="zh-CN" dirty="0"/>
              <a:t>Unicorn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每次都清空翻译缓存</a:t>
            </a:r>
            <a:endParaRPr lang="en-SG" altLang="zh-CN" dirty="0"/>
          </a:p>
          <a:p>
            <a:pPr lvl="2"/>
            <a:r>
              <a:rPr lang="zh-CN" altLang="en-US" dirty="0"/>
              <a:t>这是个 </a:t>
            </a:r>
            <a:r>
              <a:rPr lang="en-US" altLang="zh-CN" dirty="0"/>
              <a:t>Hack</a:t>
            </a:r>
            <a:r>
              <a:rPr lang="zh-CN" altLang="en-US" dirty="0"/>
              <a:t>，非常早期为了修复一些其他 </a:t>
            </a:r>
            <a:r>
              <a:rPr lang="en-US" altLang="zh-CN" dirty="0"/>
              <a:t>Bug</a:t>
            </a:r>
            <a:endParaRPr lang="en-SG" altLang="zh-CN" dirty="0"/>
          </a:p>
          <a:p>
            <a:pPr lvl="1"/>
            <a:r>
              <a:rPr lang="en-SG" altLang="zh-CN" dirty="0"/>
              <a:t>Unicorn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我开启了翻译缓存，所以暴露了出来</a:t>
            </a:r>
            <a:endParaRPr lang="en-SG" altLang="zh-CN" dirty="0"/>
          </a:p>
          <a:p>
            <a:r>
              <a:rPr lang="en-SG" altLang="zh-CN" dirty="0"/>
              <a:t>JIT</a:t>
            </a:r>
            <a:r>
              <a:rPr lang="zh-CN" altLang="en-US" dirty="0"/>
              <a:t> 后的内存</a:t>
            </a:r>
            <a:r>
              <a:rPr lang="zh-CN" altLang="en-SG" dirty="0"/>
              <a:t>任意写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任意读写</a:t>
            </a:r>
            <a:r>
              <a:rPr lang="en-US" altLang="zh-CN" dirty="0"/>
              <a:t>+</a:t>
            </a:r>
            <a:r>
              <a:rPr lang="zh-CN" altLang="en-US" dirty="0"/>
              <a:t>任意执行</a:t>
            </a:r>
            <a:endParaRPr lang="en-SG" altLang="zh-CN" dirty="0"/>
          </a:p>
          <a:p>
            <a:r>
              <a:rPr lang="zh-CN" altLang="en-US" dirty="0"/>
              <a:t>启示：</a:t>
            </a:r>
            <a:r>
              <a:rPr lang="zh-CN" altLang="en-SG" dirty="0"/>
              <a:t>不要</a:t>
            </a:r>
            <a:r>
              <a:rPr lang="zh-CN" altLang="en-US" dirty="0"/>
              <a:t> </a:t>
            </a:r>
            <a:r>
              <a:rPr lang="en-US" altLang="zh-CN" dirty="0"/>
              <a:t>Hack</a:t>
            </a:r>
            <a:r>
              <a:rPr lang="zh-CN" altLang="en-US" dirty="0"/>
              <a:t> 不要 </a:t>
            </a:r>
            <a:r>
              <a:rPr lang="en-US" altLang="zh-CN" dirty="0"/>
              <a:t>Hack</a:t>
            </a:r>
            <a:r>
              <a:rPr lang="zh-CN" altLang="en-US" dirty="0"/>
              <a:t>，那种事情不要啊</a:t>
            </a:r>
            <a:endParaRPr lang="en-SG" altLang="zh-CN" dirty="0"/>
          </a:p>
          <a:p>
            <a:endParaRPr lang="en-SG" altLang="zh-CN" dirty="0"/>
          </a:p>
        </p:txBody>
      </p:sp>
    </p:spTree>
    <p:extLst>
      <p:ext uri="{BB962C8B-B14F-4D97-AF65-F5344CB8AC3E}">
        <p14:creationId xmlns:p14="http://schemas.microsoft.com/office/powerpoint/2010/main" val="667453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5FF46-19A7-0106-62F9-EEB9F211A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6220F1-4222-07C2-9A4C-37FDA44E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Unicorn/Keystone/Capstone</a:t>
            </a:r>
            <a:r>
              <a:rPr lang="zh-CN" altLang="en-US" dirty="0"/>
              <a:t> 未来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D47C50-9C94-8D7B-4BBC-C8E193F9F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732" y="1628800"/>
            <a:ext cx="9119708" cy="4896544"/>
          </a:xfrm>
        </p:spPr>
        <p:txBody>
          <a:bodyPr/>
          <a:lstStyle/>
          <a:p>
            <a:r>
              <a:rPr lang="en-US" altLang="zh-CN" dirty="0"/>
              <a:t>Capstone/8.1k</a:t>
            </a:r>
            <a:r>
              <a:rPr lang="zh-CN" altLang="en-US" dirty="0"/>
              <a:t>：活得最好，有 </a:t>
            </a:r>
            <a:r>
              <a:rPr lang="en-US" altLang="zh-CN" dirty="0" err="1"/>
              <a:t>Rizin</a:t>
            </a:r>
            <a:r>
              <a:rPr lang="zh-CN" altLang="en-US" dirty="0"/>
              <a:t> 帮忙维护</a:t>
            </a:r>
            <a:endParaRPr lang="en-SG" altLang="zh-CN" dirty="0"/>
          </a:p>
          <a:p>
            <a:pPr lvl="1"/>
            <a:r>
              <a:rPr lang="zh-CN" altLang="en-SG" dirty="0"/>
              <a:t>更多的</a:t>
            </a:r>
            <a:r>
              <a:rPr lang="zh-CN" altLang="en-US" dirty="0"/>
              <a:t> </a:t>
            </a:r>
            <a:r>
              <a:rPr lang="en-US" altLang="zh-CN" dirty="0"/>
              <a:t>Auto</a:t>
            </a:r>
            <a:r>
              <a:rPr lang="zh-CN" altLang="en-US" dirty="0"/>
              <a:t> </a:t>
            </a:r>
            <a:r>
              <a:rPr lang="en-US" altLang="zh-CN" dirty="0"/>
              <a:t>Update</a:t>
            </a:r>
            <a:r>
              <a:rPr lang="zh-CN" altLang="en-US" dirty="0"/>
              <a:t>，尤其是 </a:t>
            </a:r>
            <a:r>
              <a:rPr lang="en-US" altLang="zh-CN" dirty="0"/>
              <a:t>x86</a:t>
            </a:r>
            <a:endParaRPr lang="en-SG" altLang="zh-CN" dirty="0"/>
          </a:p>
          <a:p>
            <a:r>
              <a:rPr lang="en-US" altLang="zh-CN" dirty="0"/>
              <a:t>Unicorn</a:t>
            </a:r>
            <a:r>
              <a:rPr lang="zh-CN" altLang="en-US" dirty="0"/>
              <a:t> </a:t>
            </a:r>
            <a:r>
              <a:rPr lang="en-US" altLang="zh-CN" dirty="0"/>
              <a:t>Engine/8.3k</a:t>
            </a:r>
            <a:r>
              <a:rPr lang="zh-CN" altLang="en-US" dirty="0"/>
              <a:t>：目前我单人持续维护中</a:t>
            </a:r>
            <a:endParaRPr lang="en-SG" altLang="zh-CN" dirty="0"/>
          </a:p>
          <a:p>
            <a:pPr lvl="1"/>
            <a:r>
              <a:rPr lang="zh-CN" altLang="en-US" dirty="0"/>
              <a:t>下游的适配协助 （后详）</a:t>
            </a:r>
            <a:endParaRPr lang="en-SG" altLang="zh-CN" dirty="0"/>
          </a:p>
          <a:p>
            <a:pPr lvl="1"/>
            <a:r>
              <a:rPr lang="zh-CN" altLang="en-US" dirty="0"/>
              <a:t>更多的单元测试和文档，</a:t>
            </a:r>
            <a:r>
              <a:rPr lang="en-US" altLang="zh-CN" dirty="0"/>
              <a:t>Fuzz</a:t>
            </a:r>
            <a:r>
              <a:rPr lang="zh-CN" altLang="en-US" dirty="0"/>
              <a:t> 测试</a:t>
            </a:r>
            <a:endParaRPr lang="en-SG" altLang="zh-CN" dirty="0"/>
          </a:p>
          <a:p>
            <a:pPr lvl="1"/>
            <a:r>
              <a:rPr lang="zh-CN" altLang="en-US" dirty="0"/>
              <a:t>更多的架构支持，包括龙架构（后端已经支持）</a:t>
            </a:r>
            <a:endParaRPr lang="en-SG" altLang="zh-CN" dirty="0"/>
          </a:p>
          <a:p>
            <a:pPr lvl="1"/>
            <a:r>
              <a:rPr lang="zh-CN" altLang="en-US" dirty="0"/>
              <a:t>更多的</a:t>
            </a:r>
            <a:r>
              <a:rPr lang="en-US" altLang="zh-CN" dirty="0"/>
              <a:t>bindings</a:t>
            </a:r>
            <a:r>
              <a:rPr lang="zh-CN" altLang="en-US" dirty="0"/>
              <a:t>支持和维护</a:t>
            </a:r>
            <a:endParaRPr lang="en-SG" altLang="zh-CN" dirty="0"/>
          </a:p>
          <a:p>
            <a:r>
              <a:rPr lang="en-US" altLang="zh-CN" dirty="0"/>
              <a:t>Keystone/2.4k</a:t>
            </a:r>
            <a:r>
              <a:rPr lang="zh-CN" altLang="en-US" dirty="0"/>
              <a:t>：</a:t>
            </a:r>
            <a:r>
              <a:rPr lang="zh-CN" altLang="en-SG" dirty="0"/>
              <a:t>半死</a:t>
            </a:r>
            <a:endParaRPr lang="en-SG" altLang="zh-CN" dirty="0"/>
          </a:p>
          <a:p>
            <a:pPr lvl="1"/>
            <a:r>
              <a:rPr lang="en-US" altLang="zh-CN" dirty="0"/>
              <a:t>Keystone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 正在开发中，基于 </a:t>
            </a:r>
            <a:r>
              <a:rPr lang="en-US" altLang="zh-CN" dirty="0"/>
              <a:t>LLVM</a:t>
            </a:r>
            <a:r>
              <a:rPr lang="zh-CN" altLang="en-US" dirty="0"/>
              <a:t> </a:t>
            </a:r>
            <a:r>
              <a:rPr lang="en-US" altLang="zh-CN" dirty="0"/>
              <a:t>20</a:t>
            </a:r>
          </a:p>
          <a:p>
            <a:pPr lvl="1"/>
            <a:r>
              <a:rPr lang="zh-CN" altLang="en-US" dirty="0"/>
              <a:t>继续帮手！</a:t>
            </a:r>
            <a:endParaRPr lang="en-SG" altLang="zh-CN" dirty="0"/>
          </a:p>
        </p:txBody>
      </p:sp>
    </p:spTree>
    <p:extLst>
      <p:ext uri="{BB962C8B-B14F-4D97-AF65-F5344CB8AC3E}">
        <p14:creationId xmlns:p14="http://schemas.microsoft.com/office/powerpoint/2010/main" val="4041314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8976A-2508-40B5-99F6-9858EE706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89D23C-A4C3-AF2F-55F5-3FD0748D4C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sz="3430" dirty="0"/>
          </a:p>
          <a:p>
            <a:br>
              <a:rPr lang="zh-CN" altLang="en-US" sz="3430" dirty="0"/>
            </a:br>
            <a:r>
              <a:rPr lang="en-US" altLang="zh-CN" sz="3430" dirty="0"/>
              <a:t>Unicorn</a:t>
            </a:r>
            <a:r>
              <a:rPr lang="zh-CN" altLang="en-US" sz="3430" dirty="0"/>
              <a:t> 社区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857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37009-8680-4817-9D8D-68643EB02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32FD17-EB3F-1FB4-C4C2-E339AFFEA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对闭门造车说 </a:t>
            </a:r>
            <a:r>
              <a:rPr lang="en-US" altLang="zh-CN" dirty="0"/>
              <a:t>No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B8F9F0-DB93-A90B-FAB9-061BC4946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732" y="1628800"/>
            <a:ext cx="9119708" cy="5112568"/>
          </a:xfrm>
        </p:spPr>
        <p:txBody>
          <a:bodyPr/>
          <a:lstStyle/>
          <a:p>
            <a:r>
              <a:rPr lang="en-SG" altLang="zh-CN" dirty="0"/>
              <a:t>Unicorn</a:t>
            </a:r>
            <a:r>
              <a:rPr lang="zh-CN" altLang="en-US" dirty="0"/>
              <a:t> </a:t>
            </a:r>
            <a:r>
              <a:rPr lang="en-US" altLang="zh-CN" dirty="0"/>
              <a:t>2.0.0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2.1.3</a:t>
            </a:r>
            <a:r>
              <a:rPr lang="zh-CN" altLang="en-US" dirty="0"/>
              <a:t> 之间几乎没有和下游的交流</a:t>
            </a:r>
            <a:endParaRPr lang="en-SG" altLang="zh-CN" dirty="0"/>
          </a:p>
          <a:p>
            <a:pPr lvl="1"/>
            <a:r>
              <a:rPr lang="en-SG" altLang="zh-CN" dirty="0" err="1"/>
              <a:t>Angr</a:t>
            </a:r>
            <a:r>
              <a:rPr lang="zh-CN" altLang="en-US" dirty="0"/>
              <a:t> 的维护人直接说 </a:t>
            </a:r>
            <a:r>
              <a:rPr lang="en-US" altLang="zh-CN" dirty="0"/>
              <a:t>disappointed</a:t>
            </a:r>
          </a:p>
          <a:p>
            <a:pPr lvl="1"/>
            <a:r>
              <a:rPr lang="en-SG" altLang="zh-CN" dirty="0"/>
              <a:t>x</a:t>
            </a:r>
            <a:r>
              <a:rPr lang="en-US" altLang="zh-CN" dirty="0"/>
              <a:t>64dbg</a:t>
            </a:r>
            <a:r>
              <a:rPr lang="zh-CN" altLang="en-US" dirty="0"/>
              <a:t> 的维护人直接列出了</a:t>
            </a:r>
            <a:r>
              <a:rPr lang="en-US" altLang="zh-CN" dirty="0"/>
              <a:t>10</a:t>
            </a:r>
            <a:r>
              <a:rPr lang="zh-CN" altLang="en-US" dirty="0"/>
              <a:t>大“罪状”</a:t>
            </a:r>
            <a:endParaRPr lang="en-SG" altLang="zh-CN" dirty="0"/>
          </a:p>
          <a:p>
            <a:pPr lvl="2"/>
            <a:r>
              <a:rPr lang="zh-CN" altLang="en-US" dirty="0"/>
              <a:t>其实一部分已经修了，但是用户已经放弃了</a:t>
            </a:r>
            <a:endParaRPr lang="en-SG" altLang="zh-CN" dirty="0"/>
          </a:p>
          <a:p>
            <a:r>
              <a:rPr lang="zh-CN" altLang="en-US" dirty="0"/>
              <a:t>闭门造车的问题</a:t>
            </a:r>
            <a:endParaRPr lang="en-SG" altLang="zh-CN" dirty="0"/>
          </a:p>
          <a:p>
            <a:pPr lvl="1"/>
            <a:r>
              <a:rPr lang="zh-CN" altLang="en-US" dirty="0"/>
              <a:t>在低优先级的 </a:t>
            </a:r>
            <a:r>
              <a:rPr lang="en-US" altLang="zh-CN" dirty="0"/>
              <a:t>issue</a:t>
            </a:r>
            <a:r>
              <a:rPr lang="zh-CN" altLang="en-US" dirty="0"/>
              <a:t> 上浪费过多时间</a:t>
            </a:r>
            <a:endParaRPr lang="en-SG" altLang="zh-CN" dirty="0"/>
          </a:p>
          <a:p>
            <a:pPr lvl="1"/>
            <a:r>
              <a:rPr lang="zh-CN" altLang="en-US" dirty="0"/>
              <a:t>影响项目真正的用户社群</a:t>
            </a:r>
            <a:endParaRPr lang="en-SG" altLang="zh-CN" dirty="0"/>
          </a:p>
          <a:p>
            <a:pPr lvl="1"/>
            <a:r>
              <a:rPr lang="zh-CN" altLang="en-SG" dirty="0"/>
              <a:t>单打独斗</a:t>
            </a:r>
            <a:r>
              <a:rPr lang="zh-CN" altLang="en-US" dirty="0"/>
              <a:t>是永远修不完的</a:t>
            </a:r>
          </a:p>
          <a:p>
            <a:r>
              <a:rPr lang="zh-CN" altLang="en-SG" dirty="0"/>
              <a:t>启示</a:t>
            </a:r>
            <a:r>
              <a:rPr lang="zh-CN" altLang="en-US" dirty="0"/>
              <a:t>：多和上下游社区沟通，了解用户需求</a:t>
            </a:r>
            <a:endParaRPr lang="en-SG" altLang="zh-CN" dirty="0"/>
          </a:p>
          <a:p>
            <a:pPr lvl="1"/>
            <a:r>
              <a:rPr lang="zh-CN" altLang="en-SG" dirty="0"/>
              <a:t>上游</a:t>
            </a:r>
            <a:r>
              <a:rPr lang="en-SG" altLang="zh-CN" dirty="0"/>
              <a:t>QEMU</a:t>
            </a:r>
            <a:r>
              <a:rPr lang="zh-CN" altLang="en-US" dirty="0"/>
              <a:t>其实也提供过很多 </a:t>
            </a:r>
            <a:r>
              <a:rPr lang="en-US" altLang="zh-CN" dirty="0"/>
              <a:t>insight</a:t>
            </a:r>
            <a:r>
              <a:rPr lang="zh-CN" altLang="en-US" dirty="0"/>
              <a:t>！</a:t>
            </a:r>
            <a:endParaRPr lang="en-SG" altLang="zh-CN" dirty="0"/>
          </a:p>
        </p:txBody>
      </p:sp>
    </p:spTree>
    <p:extLst>
      <p:ext uri="{BB962C8B-B14F-4D97-AF65-F5344CB8AC3E}">
        <p14:creationId xmlns:p14="http://schemas.microsoft.com/office/powerpoint/2010/main" val="1717978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4A32A-86FD-E485-1799-3C49A9AC0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FAE3A-6BFA-C779-BB13-B03F2CF75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社区活力维护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B43A38-6336-F13D-F8CA-99F0A7CED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732" y="1628800"/>
            <a:ext cx="9119708" cy="5112568"/>
          </a:xfrm>
        </p:spPr>
        <p:txBody>
          <a:bodyPr/>
          <a:lstStyle/>
          <a:p>
            <a:r>
              <a:rPr lang="zh-CN" altLang="en-US" dirty="0"/>
              <a:t>勇于接纳新的 </a:t>
            </a:r>
            <a:r>
              <a:rPr lang="en-US" altLang="zh-CN" dirty="0"/>
              <a:t>Contributor</a:t>
            </a:r>
          </a:p>
          <a:p>
            <a:pPr lvl="1"/>
            <a:r>
              <a:rPr lang="zh-CN" altLang="en-US" dirty="0"/>
              <a:t>给予他们足够的 </a:t>
            </a:r>
            <a:r>
              <a:rPr lang="en-US" altLang="zh-CN" dirty="0"/>
              <a:t>Attribution</a:t>
            </a:r>
            <a:r>
              <a:rPr lang="zh-CN" altLang="en-US" dirty="0"/>
              <a:t> 和 尊重</a:t>
            </a:r>
            <a:endParaRPr lang="en-SG" altLang="zh-CN" dirty="0"/>
          </a:p>
          <a:p>
            <a:pPr lvl="2"/>
            <a:r>
              <a:rPr lang="zh-CN" altLang="en-US" dirty="0"/>
              <a:t>有的</a:t>
            </a:r>
            <a:r>
              <a:rPr lang="en-US" altLang="zh-CN" dirty="0"/>
              <a:t>Contributor</a:t>
            </a:r>
            <a:r>
              <a:rPr lang="zh-CN" altLang="en-US" dirty="0"/>
              <a:t> 非常在乎这一点</a:t>
            </a:r>
            <a:endParaRPr lang="en-US" altLang="zh-CN" dirty="0"/>
          </a:p>
          <a:p>
            <a:pPr lvl="1"/>
            <a:r>
              <a:rPr lang="en-US" altLang="zh-CN" dirty="0" err="1"/>
              <a:t>Github</a:t>
            </a:r>
            <a:r>
              <a:rPr lang="zh-CN" altLang="en-US" dirty="0"/>
              <a:t> 现在有基于 </a:t>
            </a:r>
            <a:r>
              <a:rPr lang="en-US" altLang="zh-CN" dirty="0"/>
              <a:t>Role</a:t>
            </a:r>
            <a:r>
              <a:rPr lang="zh-CN" altLang="en-US" dirty="0"/>
              <a:t> 的权限控制</a:t>
            </a:r>
            <a:endParaRPr lang="en-SG" altLang="zh-CN" dirty="0"/>
          </a:p>
          <a:p>
            <a:pPr lvl="2"/>
            <a:r>
              <a:rPr lang="en-US" altLang="zh-CN" dirty="0"/>
              <a:t>Capstone</a:t>
            </a:r>
            <a:r>
              <a:rPr lang="zh-CN" altLang="en-US" dirty="0"/>
              <a:t> 已经用上了，</a:t>
            </a:r>
            <a:r>
              <a:rPr lang="en-US" altLang="zh-CN" dirty="0"/>
              <a:t>Unicorn/Keystone</a:t>
            </a:r>
            <a:r>
              <a:rPr lang="zh-CN" altLang="en-US" dirty="0"/>
              <a:t> 也会用上</a:t>
            </a:r>
            <a:endParaRPr lang="en-SG" altLang="zh-CN" dirty="0"/>
          </a:p>
          <a:p>
            <a:r>
              <a:rPr lang="zh-CN" altLang="en-SG" dirty="0"/>
              <a:t>信任问题</a:t>
            </a:r>
            <a:r>
              <a:rPr lang="zh-CN" altLang="en-US" dirty="0"/>
              <a:t>：更直白一些：如何防范 “</a:t>
            </a:r>
            <a:r>
              <a:rPr lang="en-US" altLang="zh-CN" dirty="0"/>
              <a:t>Jia Tan</a:t>
            </a:r>
            <a:r>
              <a:rPr lang="zh-CN" altLang="en-US" dirty="0"/>
              <a:t>”？</a:t>
            </a:r>
            <a:endParaRPr lang="en-SG" altLang="zh-CN" dirty="0"/>
          </a:p>
          <a:p>
            <a:pPr lvl="1"/>
            <a:r>
              <a:rPr lang="en-SG" altLang="zh-CN" dirty="0"/>
              <a:t>Meet</a:t>
            </a:r>
            <a:r>
              <a:rPr lang="zh-CN" altLang="en-US" dirty="0"/>
              <a:t> </a:t>
            </a:r>
            <a:r>
              <a:rPr lang="en-US" altLang="zh-CN" dirty="0"/>
              <a:t>Chain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Force</a:t>
            </a:r>
            <a:r>
              <a:rPr lang="zh-CN" altLang="en-US" dirty="0"/>
              <a:t> </a:t>
            </a:r>
            <a:r>
              <a:rPr lang="en-US" altLang="zh-CN" dirty="0"/>
              <a:t>Approval</a:t>
            </a:r>
          </a:p>
          <a:p>
            <a:pPr lvl="2"/>
            <a:r>
              <a:rPr lang="zh-CN" altLang="en-US" dirty="0"/>
              <a:t>每个 </a:t>
            </a:r>
            <a:r>
              <a:rPr lang="en-US" altLang="zh-CN" dirty="0"/>
              <a:t>PR</a:t>
            </a:r>
            <a:r>
              <a:rPr lang="zh-CN" altLang="en-US" dirty="0"/>
              <a:t> 至少需要 </a:t>
            </a:r>
            <a:r>
              <a:rPr lang="en-US" altLang="zh-CN" dirty="0"/>
              <a:t>N</a:t>
            </a:r>
            <a:r>
              <a:rPr lang="zh-CN" altLang="en-US" dirty="0"/>
              <a:t> 个 </a:t>
            </a:r>
            <a:r>
              <a:rPr lang="en-US" altLang="zh-CN" dirty="0"/>
              <a:t>Approval</a:t>
            </a:r>
          </a:p>
          <a:p>
            <a:pPr lvl="2"/>
            <a:r>
              <a:rPr lang="zh-CN" altLang="en-SG" dirty="0"/>
              <a:t>只有</a:t>
            </a:r>
            <a:r>
              <a:rPr lang="zh-CN" altLang="en-US" dirty="0"/>
              <a:t>线下见过的 </a:t>
            </a:r>
            <a:r>
              <a:rPr lang="en-US" altLang="zh-CN" dirty="0"/>
              <a:t>Member</a:t>
            </a:r>
            <a:r>
              <a:rPr lang="zh-CN" altLang="en-US" dirty="0"/>
              <a:t> 有 </a:t>
            </a:r>
            <a:r>
              <a:rPr lang="en-US" altLang="zh-CN" dirty="0"/>
              <a:t>Approve</a:t>
            </a:r>
            <a:r>
              <a:rPr lang="zh-CN" altLang="en-US" dirty="0"/>
              <a:t> 权限</a:t>
            </a:r>
            <a:endParaRPr lang="en-SG" altLang="zh-CN" dirty="0"/>
          </a:p>
          <a:p>
            <a:pPr lvl="1"/>
            <a:r>
              <a:rPr lang="zh-CN" altLang="en-US" dirty="0"/>
              <a:t>开放问题：对于没见过的 </a:t>
            </a:r>
            <a:r>
              <a:rPr lang="en-US" altLang="zh-CN" dirty="0"/>
              <a:t>Contributor</a:t>
            </a:r>
            <a:r>
              <a:rPr lang="zh-CN" altLang="en-US" dirty="0"/>
              <a:t> 是否可以给予敏感权限？</a:t>
            </a:r>
          </a:p>
        </p:txBody>
      </p:sp>
    </p:spTree>
    <p:extLst>
      <p:ext uri="{BB962C8B-B14F-4D97-AF65-F5344CB8AC3E}">
        <p14:creationId xmlns:p14="http://schemas.microsoft.com/office/powerpoint/2010/main" val="179975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A1CE5-075F-FB5C-8593-2E73DD56B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17BE-D9F2-5A7F-50CB-8ACA8C5AD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err="1"/>
              <a:t>你可能用过</a:t>
            </a:r>
            <a:r>
              <a:rPr lang="en-SG" dirty="0"/>
              <a:t>……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9B0EA-98F3-E088-6ED1-5F3C0C99A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86" y="1714739"/>
            <a:ext cx="9824034" cy="4286848"/>
          </a:xfrm>
        </p:spPr>
        <p:txBody>
          <a:bodyPr/>
          <a:lstStyle/>
          <a:p>
            <a:r>
              <a:rPr lang="en-SG" altLang="zh-CN" dirty="0"/>
              <a:t>QEMU</a:t>
            </a:r>
            <a:r>
              <a:rPr lang="en-US" altLang="zh-CN" dirty="0"/>
              <a:t>/radare2</a:t>
            </a:r>
            <a:endParaRPr lang="en-SG" altLang="zh-CN" dirty="0"/>
          </a:p>
          <a:p>
            <a:pPr lvl="1"/>
            <a:r>
              <a:rPr lang="zh-CN" altLang="en-SG" dirty="0"/>
              <a:t>包含了</a:t>
            </a:r>
            <a:r>
              <a:rPr lang="zh-CN" altLang="en-US" dirty="0"/>
              <a:t> </a:t>
            </a:r>
            <a:r>
              <a:rPr lang="en-US" altLang="zh-CN" dirty="0"/>
              <a:t>Capstone </a:t>
            </a:r>
            <a:r>
              <a:rPr lang="zh-CN" altLang="en-US" dirty="0"/>
              <a:t>用于反编译</a:t>
            </a:r>
            <a:endParaRPr lang="en-US" altLang="zh-CN" dirty="0"/>
          </a:p>
          <a:p>
            <a:r>
              <a:rPr lang="en-US" altLang="zh-CN" dirty="0" err="1"/>
              <a:t>pwntools</a:t>
            </a:r>
            <a:r>
              <a:rPr lang="en-US" altLang="zh-CN" dirty="0"/>
              <a:t>/</a:t>
            </a:r>
            <a:r>
              <a:rPr lang="en-US" altLang="zh-CN" dirty="0" err="1"/>
              <a:t>pwndbg</a:t>
            </a:r>
            <a:r>
              <a:rPr lang="en-US" altLang="zh-CN" dirty="0"/>
              <a:t>/</a:t>
            </a:r>
            <a:r>
              <a:rPr lang="en-US" altLang="zh-CN" dirty="0" err="1"/>
              <a:t>gef</a:t>
            </a:r>
            <a:endParaRPr lang="en-US" altLang="zh-CN" dirty="0"/>
          </a:p>
          <a:p>
            <a:pPr lvl="1"/>
            <a:r>
              <a:rPr lang="zh-CN" altLang="en-US" dirty="0"/>
              <a:t>包含了 </a:t>
            </a:r>
            <a:r>
              <a:rPr lang="en-US" altLang="zh-CN" dirty="0"/>
              <a:t>Unicorn</a:t>
            </a:r>
            <a:r>
              <a:rPr lang="zh-CN" altLang="en-US" dirty="0"/>
              <a:t> 用于模拟指令</a:t>
            </a:r>
            <a:endParaRPr lang="en-SG" altLang="zh-CN" dirty="0"/>
          </a:p>
          <a:p>
            <a:r>
              <a:rPr lang="en-US" altLang="zh-CN" dirty="0" err="1"/>
              <a:t>Qiling</a:t>
            </a:r>
            <a:r>
              <a:rPr lang="en-US" altLang="zh-CN" dirty="0"/>
              <a:t>/</a:t>
            </a:r>
            <a:r>
              <a:rPr lang="en-US" altLang="zh-CN" dirty="0" err="1"/>
              <a:t>Angr</a:t>
            </a:r>
            <a:r>
              <a:rPr lang="en-US" altLang="zh-CN" dirty="0"/>
              <a:t>/Speakeasy/</a:t>
            </a:r>
            <a:r>
              <a:rPr lang="en-US" altLang="zh-CN" dirty="0" err="1"/>
              <a:t>unidbg</a:t>
            </a:r>
            <a:r>
              <a:rPr lang="en-US" altLang="zh-CN" dirty="0"/>
              <a:t>/</a:t>
            </a:r>
            <a:r>
              <a:rPr lang="en-US" altLang="zh-CN" dirty="0" err="1"/>
              <a:t>UnicornAFL</a:t>
            </a:r>
            <a:endParaRPr lang="en-US" altLang="zh-CN" dirty="0"/>
          </a:p>
          <a:p>
            <a:pPr lvl="1"/>
            <a:r>
              <a:rPr lang="zh-CN" altLang="en-US" dirty="0"/>
              <a:t>包含了 </a:t>
            </a:r>
            <a:r>
              <a:rPr lang="en-US" altLang="zh-CN" dirty="0"/>
              <a:t>Unicorn</a:t>
            </a:r>
            <a:r>
              <a:rPr lang="zh-CN" altLang="en-US" dirty="0"/>
              <a:t> 用于模拟指令</a:t>
            </a:r>
            <a:endParaRPr lang="en-SG" altLang="zh-CN" dirty="0"/>
          </a:p>
          <a:p>
            <a:r>
              <a:rPr lang="zh-CN" altLang="en-US" dirty="0"/>
              <a:t>（曾经的）</a:t>
            </a:r>
            <a:r>
              <a:rPr lang="en-US" altLang="zh-CN" dirty="0"/>
              <a:t>IDA</a:t>
            </a:r>
          </a:p>
          <a:p>
            <a:pPr lvl="1"/>
            <a:r>
              <a:rPr lang="zh-CN" altLang="en-US" dirty="0"/>
              <a:t>使用了 </a:t>
            </a:r>
            <a:r>
              <a:rPr lang="en-US" altLang="zh-CN" dirty="0"/>
              <a:t>Keystone</a:t>
            </a:r>
            <a:endParaRPr lang="en-SG" altLang="zh-CN" dirty="0"/>
          </a:p>
        </p:txBody>
      </p:sp>
    </p:spTree>
    <p:extLst>
      <p:ext uri="{BB962C8B-B14F-4D97-AF65-F5344CB8AC3E}">
        <p14:creationId xmlns:p14="http://schemas.microsoft.com/office/powerpoint/2010/main" val="2212686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459B2-524E-B7DA-88BE-E19B86960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FF0EF8-DB59-BF1F-C908-5AF580C73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结语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9D3750-0BFB-7BA3-C810-FF587901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732" y="1628800"/>
            <a:ext cx="9119708" cy="5112568"/>
          </a:xfrm>
        </p:spPr>
        <p:txBody>
          <a:bodyPr/>
          <a:lstStyle/>
          <a:p>
            <a:r>
              <a:rPr lang="zh-CN" altLang="en-US" dirty="0"/>
              <a:t>千 </a:t>
            </a:r>
            <a:r>
              <a:rPr lang="en-US" altLang="zh-CN" dirty="0"/>
              <a:t>star</a:t>
            </a:r>
            <a:r>
              <a:rPr lang="zh-CN" altLang="en-US" dirty="0"/>
              <a:t> 项目 </a:t>
            </a:r>
            <a:r>
              <a:rPr lang="en-US" altLang="zh-CN" dirty="0"/>
              <a:t>Contributor</a:t>
            </a:r>
            <a:r>
              <a:rPr lang="zh-CN" altLang="en-US" dirty="0"/>
              <a:t> </a:t>
            </a:r>
            <a:r>
              <a:rPr lang="zh-CN" altLang="en-US" strike="sngStrike" dirty="0"/>
              <a:t>点击即送</a:t>
            </a:r>
          </a:p>
          <a:p>
            <a:r>
              <a:rPr lang="zh-CN" altLang="en-US" dirty="0"/>
              <a:t>我们在寻找这样的贡献者</a:t>
            </a:r>
            <a:endParaRPr lang="en-SG" altLang="zh-CN" dirty="0"/>
          </a:p>
          <a:p>
            <a:pPr lvl="1"/>
            <a:r>
              <a:rPr lang="zh-CN" altLang="en-US" dirty="0"/>
              <a:t>对开源和二进制分析有兴趣和热情</a:t>
            </a:r>
            <a:endParaRPr lang="en-SG" altLang="zh-CN" dirty="0"/>
          </a:p>
          <a:p>
            <a:pPr lvl="1"/>
            <a:r>
              <a:rPr lang="zh-CN" altLang="en-US" dirty="0"/>
              <a:t>希望做真正有用的软件</a:t>
            </a:r>
            <a:endParaRPr lang="en-US" altLang="zh-CN" dirty="0"/>
          </a:p>
          <a:p>
            <a:pPr lvl="1"/>
            <a:r>
              <a:rPr lang="zh-CN" altLang="en-SG" dirty="0"/>
              <a:t>愿意</a:t>
            </a:r>
            <a:r>
              <a:rPr lang="zh-CN" altLang="en-US" dirty="0"/>
              <a:t>投入一些时间，有耐心</a:t>
            </a:r>
            <a:endParaRPr lang="en-SG" altLang="zh-CN" dirty="0"/>
          </a:p>
          <a:p>
            <a:r>
              <a:rPr lang="zh-CN" altLang="en-SG" dirty="0"/>
              <a:t>请联系</a:t>
            </a:r>
            <a:r>
              <a:rPr lang="zh-CN" altLang="en-US" dirty="0"/>
              <a:t>我！我可以提供指导</a:t>
            </a:r>
            <a:endParaRPr lang="en-SG" altLang="zh-CN" dirty="0"/>
          </a:p>
          <a:p>
            <a:pPr lvl="1"/>
            <a:r>
              <a:rPr lang="en-US" altLang="zh-CN" dirty="0"/>
              <a:t>Telegram</a:t>
            </a:r>
            <a:r>
              <a:rPr lang="zh-CN" altLang="en-US" dirty="0"/>
              <a:t>：</a:t>
            </a:r>
            <a:r>
              <a:rPr lang="en-US" altLang="zh-CN" dirty="0">
                <a:hlinkClick r:id="rId2"/>
              </a:rPr>
              <a:t>https://t.me/lazymio</a:t>
            </a:r>
            <a:endParaRPr lang="en-SG" altLang="zh-CN" dirty="0"/>
          </a:p>
          <a:p>
            <a:pPr lvl="1"/>
            <a:r>
              <a:rPr lang="en-US" altLang="zh-CN" dirty="0" err="1"/>
              <a:t>Github</a:t>
            </a:r>
            <a:r>
              <a:rPr lang="en-US" altLang="zh-CN" dirty="0"/>
              <a:t>: </a:t>
            </a:r>
            <a:r>
              <a:rPr lang="en-US" altLang="zh-CN" dirty="0">
                <a:hlinkClick r:id="rId3"/>
              </a:rPr>
              <a:t>https://github.com/wtdcode</a:t>
            </a:r>
            <a:endParaRPr lang="en-US" altLang="zh-CN" dirty="0"/>
          </a:p>
          <a:p>
            <a:r>
              <a:rPr lang="zh-CN" altLang="en-US" b="1" dirty="0"/>
              <a:t>鸣谢：</a:t>
            </a:r>
            <a:r>
              <a:rPr lang="en-US" altLang="zh-CN" b="1" dirty="0"/>
              <a:t>AOSC</a:t>
            </a:r>
            <a:r>
              <a:rPr lang="zh-CN" altLang="en-US" b="1" dirty="0"/>
              <a:t>提供支持</a:t>
            </a:r>
            <a:endParaRPr lang="en-SG" altLang="zh-CN" b="1" dirty="0"/>
          </a:p>
          <a:p>
            <a:r>
              <a:rPr lang="en-US" altLang="zh-CN" dirty="0"/>
              <a:t>Off the menu: Drama?</a:t>
            </a:r>
          </a:p>
        </p:txBody>
      </p:sp>
      <p:pic>
        <p:nvPicPr>
          <p:cNvPr id="7" name="Picture 6" descr="A blue logo with black background&#10;&#10;AI-generated content may be incorrect.">
            <a:extLst>
              <a:ext uri="{FF2B5EF4-FFF2-40B4-BE49-F238E27FC236}">
                <a16:creationId xmlns:a16="http://schemas.microsoft.com/office/drawing/2014/main" id="{6B9B7F71-9AB0-B1D5-9728-55C2306AB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752" y="1373426"/>
            <a:ext cx="1672412" cy="1672412"/>
          </a:xfrm>
          <a:prstGeom prst="rect">
            <a:avLst/>
          </a:prstGeom>
        </p:spPr>
      </p:pic>
      <p:pic>
        <p:nvPicPr>
          <p:cNvPr id="9" name="Picture 8" descr="A red unicorn with a horn in a circle&#10;&#10;AI-generated content may be incorrect.">
            <a:extLst>
              <a:ext uri="{FF2B5EF4-FFF2-40B4-BE49-F238E27FC236}">
                <a16:creationId xmlns:a16="http://schemas.microsoft.com/office/drawing/2014/main" id="{3728B902-63CC-4965-AE63-A4A5E0724F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78" b="90053" l="10311" r="900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" t="531" r="-345" b="-531"/>
          <a:stretch>
            <a:fillRect/>
          </a:stretch>
        </p:blipFill>
        <p:spPr>
          <a:xfrm>
            <a:off x="7320136" y="888835"/>
            <a:ext cx="2540000" cy="2540000"/>
          </a:xfrm>
          <a:prstGeom prst="rect">
            <a:avLst/>
          </a:prstGeom>
        </p:spPr>
      </p:pic>
      <p:pic>
        <p:nvPicPr>
          <p:cNvPr id="5" name="Picture 4" descr="A red triangle with black background&#10;&#10;AI-generated content may be incorrect.">
            <a:extLst>
              <a:ext uri="{FF2B5EF4-FFF2-40B4-BE49-F238E27FC236}">
                <a16:creationId xmlns:a16="http://schemas.microsoft.com/office/drawing/2014/main" id="{ECA0C47D-EAC5-4DFD-7976-60144A0B87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634" y="2267157"/>
            <a:ext cx="1828800" cy="1790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3A2353-856A-E3EF-08C9-568D7FD95922}"/>
              </a:ext>
            </a:extLst>
          </p:cNvPr>
          <p:cNvSpPr txBox="1"/>
          <p:nvPr/>
        </p:nvSpPr>
        <p:spPr>
          <a:xfrm>
            <a:off x="6990957" y="4469135"/>
            <a:ext cx="5201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WE WANT YOU!</a:t>
            </a:r>
          </a:p>
        </p:txBody>
      </p:sp>
    </p:spTree>
    <p:extLst>
      <p:ext uri="{BB962C8B-B14F-4D97-AF65-F5344CB8AC3E}">
        <p14:creationId xmlns:p14="http://schemas.microsoft.com/office/powerpoint/2010/main" val="170344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20D3B-13F2-8E7A-5D6E-512F54643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36E47-C482-E66E-0253-9ED36FEDC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err="1"/>
              <a:t>你可能用过</a:t>
            </a:r>
            <a:r>
              <a:rPr lang="en-SG" dirty="0"/>
              <a:t>……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B4B80-1E24-CDF5-8EDE-400E15A68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86" y="1714739"/>
            <a:ext cx="9824034" cy="4286848"/>
          </a:xfrm>
        </p:spPr>
        <p:txBody>
          <a:bodyPr/>
          <a:lstStyle/>
          <a:p>
            <a:r>
              <a:rPr lang="en-SG" altLang="zh-CN" dirty="0"/>
              <a:t>QEMU</a:t>
            </a:r>
            <a:r>
              <a:rPr lang="en-US" altLang="zh-CN" dirty="0"/>
              <a:t>/radare2</a:t>
            </a:r>
            <a:endParaRPr lang="en-SG" altLang="zh-CN" dirty="0"/>
          </a:p>
          <a:p>
            <a:pPr lvl="1"/>
            <a:r>
              <a:rPr lang="zh-CN" altLang="en-SG" dirty="0"/>
              <a:t>包含了</a:t>
            </a:r>
            <a:r>
              <a:rPr lang="zh-CN" altLang="en-US" dirty="0"/>
              <a:t> </a:t>
            </a:r>
            <a:r>
              <a:rPr lang="en-US" altLang="zh-CN" dirty="0"/>
              <a:t>Capstone </a:t>
            </a:r>
            <a:r>
              <a:rPr lang="zh-CN" altLang="en-US" dirty="0"/>
              <a:t>用于反编译</a:t>
            </a:r>
            <a:endParaRPr lang="en-US" altLang="zh-CN" dirty="0"/>
          </a:p>
          <a:p>
            <a:r>
              <a:rPr lang="en-US" altLang="zh-CN" dirty="0" err="1"/>
              <a:t>pwntools</a:t>
            </a:r>
            <a:r>
              <a:rPr lang="en-US" altLang="zh-CN" dirty="0"/>
              <a:t>/</a:t>
            </a:r>
            <a:r>
              <a:rPr lang="en-US" altLang="zh-CN" dirty="0" err="1"/>
              <a:t>pwndbg</a:t>
            </a:r>
            <a:r>
              <a:rPr lang="en-US" altLang="zh-CN" dirty="0"/>
              <a:t>/</a:t>
            </a:r>
            <a:r>
              <a:rPr lang="en-US" altLang="zh-CN" dirty="0" err="1"/>
              <a:t>gef</a:t>
            </a:r>
            <a:endParaRPr lang="en-US" altLang="zh-CN" dirty="0"/>
          </a:p>
          <a:p>
            <a:pPr lvl="1"/>
            <a:r>
              <a:rPr lang="zh-CN" altLang="en-US" dirty="0"/>
              <a:t>包含了 </a:t>
            </a:r>
            <a:r>
              <a:rPr lang="en-US" altLang="zh-CN" dirty="0"/>
              <a:t>Unicorn</a:t>
            </a:r>
            <a:r>
              <a:rPr lang="zh-CN" altLang="en-US" dirty="0"/>
              <a:t> 用于模拟指令</a:t>
            </a:r>
            <a:endParaRPr lang="en-SG" altLang="zh-CN" dirty="0"/>
          </a:p>
          <a:p>
            <a:r>
              <a:rPr lang="en-US" altLang="zh-CN" dirty="0" err="1"/>
              <a:t>Qiling</a:t>
            </a:r>
            <a:r>
              <a:rPr lang="en-US" altLang="zh-CN" dirty="0"/>
              <a:t>/</a:t>
            </a:r>
            <a:r>
              <a:rPr lang="en-US" altLang="zh-CN" dirty="0" err="1"/>
              <a:t>Angr</a:t>
            </a:r>
            <a:r>
              <a:rPr lang="en-US" altLang="zh-CN" dirty="0"/>
              <a:t>/Speakeasy/</a:t>
            </a:r>
            <a:r>
              <a:rPr lang="en-US" altLang="zh-CN" dirty="0" err="1"/>
              <a:t>unidbg</a:t>
            </a:r>
            <a:r>
              <a:rPr lang="en-US" altLang="zh-CN" dirty="0"/>
              <a:t>/</a:t>
            </a:r>
            <a:r>
              <a:rPr lang="en-US" altLang="zh-CN" dirty="0" err="1"/>
              <a:t>UnicornAFL</a:t>
            </a:r>
            <a:endParaRPr lang="en-US" altLang="zh-CN" dirty="0"/>
          </a:p>
          <a:p>
            <a:pPr lvl="1"/>
            <a:r>
              <a:rPr lang="zh-CN" altLang="en-US" dirty="0"/>
              <a:t>包含了 </a:t>
            </a:r>
            <a:r>
              <a:rPr lang="en-US" altLang="zh-CN" dirty="0"/>
              <a:t>Unicorn</a:t>
            </a:r>
            <a:r>
              <a:rPr lang="zh-CN" altLang="en-US" dirty="0"/>
              <a:t> 用于模拟指令</a:t>
            </a:r>
            <a:endParaRPr lang="en-SG" altLang="zh-CN" dirty="0"/>
          </a:p>
          <a:p>
            <a:r>
              <a:rPr lang="zh-CN" altLang="en-US" dirty="0"/>
              <a:t>（曾经的）</a:t>
            </a:r>
            <a:r>
              <a:rPr lang="en-US" altLang="zh-CN" dirty="0"/>
              <a:t>IDA</a:t>
            </a:r>
          </a:p>
          <a:p>
            <a:pPr lvl="1"/>
            <a:r>
              <a:rPr lang="zh-CN" altLang="en-US" dirty="0"/>
              <a:t>使用了 </a:t>
            </a:r>
            <a:r>
              <a:rPr lang="en-US" altLang="zh-CN" dirty="0"/>
              <a:t>Keystone</a:t>
            </a:r>
            <a:endParaRPr lang="en-SG" altLang="zh-CN" dirty="0"/>
          </a:p>
        </p:txBody>
      </p:sp>
      <p:pic>
        <p:nvPicPr>
          <p:cNvPr id="5" name="Picture 2" descr="Dependency">
            <a:extLst>
              <a:ext uri="{FF2B5EF4-FFF2-40B4-BE49-F238E27FC236}">
                <a16:creationId xmlns:a16="http://schemas.microsoft.com/office/drawing/2014/main" id="{6955930B-B670-C35B-049B-988636ECD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1185571"/>
            <a:ext cx="3926003" cy="498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FD5AE7-0E6C-7BFF-BDBF-1B6762FC908E}"/>
              </a:ext>
            </a:extLst>
          </p:cNvPr>
          <p:cNvSpPr txBox="1"/>
          <p:nvPr/>
        </p:nvSpPr>
        <p:spPr>
          <a:xfrm>
            <a:off x="7977113" y="6247212"/>
            <a:ext cx="3764175" cy="463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1" defTabSz="823595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MiSans Medium" charset="-122"/>
              </a:rPr>
              <a:t>https://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ea typeface="MiSans Medium" charset="-122"/>
              </a:rPr>
              <a:t>xkcd.com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MiSans Medium" charset="-122"/>
              </a:rPr>
              <a:t>/2347/</a:t>
            </a:r>
          </a:p>
        </p:txBody>
      </p:sp>
    </p:spTree>
    <p:extLst>
      <p:ext uri="{BB962C8B-B14F-4D97-AF65-F5344CB8AC3E}">
        <p14:creationId xmlns:p14="http://schemas.microsoft.com/office/powerpoint/2010/main" val="106360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89721-D088-1845-8242-1AE1A03EB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B04D0-8582-1443-5ED0-0BD8B8E2B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Unicorn</a:t>
            </a:r>
            <a:r>
              <a:rPr lang="zh-CN" altLang="en-US" dirty="0"/>
              <a:t> </a:t>
            </a:r>
            <a:r>
              <a:rPr lang="en-US" altLang="zh-CN" dirty="0"/>
              <a:t>Engine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8A1CB-99BA-571E-175B-3E51D74CB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86" y="1714739"/>
            <a:ext cx="9824034" cy="4286848"/>
          </a:xfrm>
        </p:spPr>
        <p:txBody>
          <a:bodyPr/>
          <a:lstStyle/>
          <a:p>
            <a:r>
              <a:rPr lang="zh-CN" altLang="en-US" dirty="0"/>
              <a:t>基于</a:t>
            </a:r>
            <a:r>
              <a:rPr lang="en-US" altLang="zh-CN" dirty="0"/>
              <a:t>QEMU</a:t>
            </a:r>
            <a:r>
              <a:rPr lang="zh-CN" altLang="en-US" dirty="0"/>
              <a:t> </a:t>
            </a:r>
            <a:r>
              <a:rPr lang="en-US" altLang="zh-CN" dirty="0"/>
              <a:t>TCG</a:t>
            </a:r>
            <a:r>
              <a:rPr lang="zh-CN" altLang="en-US" dirty="0"/>
              <a:t>，</a:t>
            </a:r>
            <a:r>
              <a:rPr lang="zh-CN" altLang="en-SG" dirty="0"/>
              <a:t>市面上</a:t>
            </a:r>
            <a:r>
              <a:rPr lang="zh-CN" altLang="en-US" dirty="0"/>
              <a:t>最完善的</a:t>
            </a:r>
            <a:r>
              <a:rPr lang="en-US" altLang="zh-CN" dirty="0"/>
              <a:t>CPU</a:t>
            </a:r>
            <a:r>
              <a:rPr lang="zh-CN" altLang="en-US" dirty="0"/>
              <a:t>模拟器</a:t>
            </a:r>
            <a:endParaRPr lang="en-SG" altLang="zh-CN" dirty="0"/>
          </a:p>
          <a:p>
            <a:r>
              <a:rPr lang="en-SG" altLang="zh-CN" dirty="0"/>
              <a:t>API</a:t>
            </a:r>
            <a:r>
              <a:rPr lang="zh-CN" altLang="en-US" dirty="0"/>
              <a:t> 简洁易用，</a:t>
            </a:r>
            <a:r>
              <a:rPr lang="zh-CN" altLang="en-SG" dirty="0"/>
              <a:t>多</a:t>
            </a:r>
            <a:r>
              <a:rPr lang="en-US" altLang="zh-CN" dirty="0"/>
              <a:t>bindings</a:t>
            </a:r>
            <a:r>
              <a:rPr lang="zh-CN" altLang="en-US" dirty="0"/>
              <a:t>支持，</a:t>
            </a:r>
            <a:r>
              <a:rPr lang="zh-CN" altLang="en-US" sz="3600" b="1" dirty="0"/>
              <a:t>支持 </a:t>
            </a:r>
            <a:r>
              <a:rPr lang="en-US" altLang="zh-CN" sz="3600" b="1" dirty="0"/>
              <a:t>Python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2.7</a:t>
            </a:r>
            <a:r>
              <a:rPr lang="zh-CN" altLang="en-US" sz="3600" b="1" dirty="0"/>
              <a:t>！</a:t>
            </a:r>
            <a:endParaRPr lang="en-SG" altLang="zh-CN" sz="3600" b="1" dirty="0"/>
          </a:p>
          <a:p>
            <a:r>
              <a:rPr lang="zh-CN" altLang="en-SG" dirty="0"/>
              <a:t>多平台</a:t>
            </a:r>
            <a:r>
              <a:rPr lang="zh-CN" altLang="en-US" dirty="0"/>
              <a:t>支持，既可以用来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emulation</a:t>
            </a:r>
            <a:r>
              <a:rPr lang="zh-CN" altLang="en-US" dirty="0"/>
              <a:t>也可以</a:t>
            </a:r>
            <a:r>
              <a:rPr lang="en-US" altLang="zh-CN" dirty="0"/>
              <a:t>User</a:t>
            </a:r>
            <a:r>
              <a:rPr lang="zh-CN" altLang="en-US" dirty="0"/>
              <a:t> </a:t>
            </a:r>
            <a:r>
              <a:rPr lang="en-US" altLang="zh-CN" dirty="0"/>
              <a:t>emulation</a:t>
            </a:r>
            <a:endParaRPr lang="en-SG" altLang="zh-CN" dirty="0"/>
          </a:p>
          <a:p>
            <a:r>
              <a:rPr lang="zh-CN" altLang="en-US" dirty="0"/>
              <a:t>部分 </a:t>
            </a:r>
            <a:r>
              <a:rPr lang="en-US" altLang="zh-CN" dirty="0"/>
              <a:t>patch</a:t>
            </a:r>
            <a:r>
              <a:rPr lang="zh-CN" altLang="en-US" dirty="0"/>
              <a:t> 成功 </a:t>
            </a:r>
            <a:r>
              <a:rPr lang="en-US" altLang="zh-CN" dirty="0"/>
              <a:t>upstream</a:t>
            </a:r>
            <a:r>
              <a:rPr lang="zh-CN" altLang="en-US" dirty="0"/>
              <a:t> 回 </a:t>
            </a:r>
            <a:r>
              <a:rPr lang="en-US" altLang="zh-CN" dirty="0"/>
              <a:t>QEMU</a:t>
            </a:r>
            <a:endParaRPr lang="en-SG" altLang="zh-CN" dirty="0"/>
          </a:p>
          <a:p>
            <a:r>
              <a:rPr lang="zh-CN" altLang="en-SG" dirty="0"/>
              <a:t>存在大量</a:t>
            </a:r>
            <a:r>
              <a:rPr lang="zh-CN" altLang="en-US" dirty="0"/>
              <a:t>下游项目和生态</a:t>
            </a:r>
            <a:endParaRPr lang="en-SG" altLang="zh-CN" dirty="0"/>
          </a:p>
          <a:p>
            <a:r>
              <a:rPr lang="zh-CN" altLang="en-SG" dirty="0"/>
              <a:t>但是</a:t>
            </a:r>
            <a:r>
              <a:rPr lang="en-US" altLang="zh-CN" dirty="0"/>
              <a:t>Unicorn</a:t>
            </a:r>
            <a:r>
              <a:rPr lang="zh-CN" altLang="en-US" dirty="0"/>
              <a:t> </a:t>
            </a:r>
            <a:r>
              <a:rPr lang="en-US" altLang="zh-CN" dirty="0"/>
              <a:t>Engine</a:t>
            </a:r>
            <a:r>
              <a:rPr lang="zh-CN" altLang="en-US" dirty="0"/>
              <a:t>目前几乎是我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Man</a:t>
            </a:r>
            <a:r>
              <a:rPr lang="zh-CN" altLang="en-US" dirty="0"/>
              <a:t> 的项目</a:t>
            </a:r>
            <a:endParaRPr lang="en-US" altLang="zh-CN" dirty="0"/>
          </a:p>
          <a:p>
            <a:pPr lvl="1"/>
            <a:r>
              <a:rPr lang="zh-CN" altLang="en-US" dirty="0"/>
              <a:t>从</a:t>
            </a:r>
            <a:r>
              <a:rPr lang="en-US" altLang="zh-CN" dirty="0"/>
              <a:t>2020</a:t>
            </a:r>
            <a:r>
              <a:rPr lang="zh-CN" altLang="en-US" dirty="0"/>
              <a:t>年至今</a:t>
            </a:r>
            <a:r>
              <a:rPr lang="en-US" altLang="zh-CN" dirty="0"/>
              <a:t>5</a:t>
            </a:r>
            <a:r>
              <a:rPr lang="zh-CN" altLang="en-US" dirty="0"/>
              <a:t>年</a:t>
            </a:r>
            <a:endParaRPr lang="en-SG" altLang="zh-CN" dirty="0"/>
          </a:p>
        </p:txBody>
      </p:sp>
    </p:spTree>
    <p:extLst>
      <p:ext uri="{BB962C8B-B14F-4D97-AF65-F5344CB8AC3E}">
        <p14:creationId xmlns:p14="http://schemas.microsoft.com/office/powerpoint/2010/main" val="1170553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Agenda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6732" y="1628800"/>
            <a:ext cx="8671906" cy="4896544"/>
          </a:xfrm>
        </p:spPr>
        <p:txBody>
          <a:bodyPr/>
          <a:lstStyle/>
          <a:p>
            <a:r>
              <a:rPr lang="zh-CN" altLang="en-US" dirty="0"/>
              <a:t>“</a:t>
            </a:r>
            <a:r>
              <a:rPr lang="en-SG" altLang="zh-CN" dirty="0"/>
              <a:t>Jia Tan</a:t>
            </a:r>
            <a:r>
              <a:rPr lang="zh-CN" altLang="en-US" dirty="0"/>
              <a:t>” 式成长路线</a:t>
            </a:r>
            <a:endParaRPr lang="en-SG" altLang="zh-CN" dirty="0"/>
          </a:p>
          <a:p>
            <a:pPr lvl="1"/>
            <a:r>
              <a:rPr lang="zh-CN" altLang="en-SG" dirty="0"/>
              <a:t>从</a:t>
            </a:r>
            <a:r>
              <a:rPr lang="zh-CN" altLang="en-US" dirty="0"/>
              <a:t> </a:t>
            </a:r>
            <a:r>
              <a:rPr lang="en-US" altLang="zh-CN" dirty="0"/>
              <a:t>User</a:t>
            </a:r>
            <a:r>
              <a:rPr lang="zh-CN" altLang="en-US" dirty="0"/>
              <a:t> 到 </a:t>
            </a:r>
            <a:r>
              <a:rPr lang="en-US" altLang="zh-CN" dirty="0"/>
              <a:t>Contributor</a:t>
            </a:r>
            <a:r>
              <a:rPr lang="zh-CN" altLang="en-US" dirty="0"/>
              <a:t> 到 </a:t>
            </a:r>
            <a:r>
              <a:rPr lang="en-US" altLang="zh-CN" dirty="0"/>
              <a:t>Owner</a:t>
            </a:r>
          </a:p>
          <a:p>
            <a:r>
              <a:rPr lang="en-SG" altLang="zh-CN" dirty="0"/>
              <a:t>Unicorn</a:t>
            </a:r>
            <a:r>
              <a:rPr lang="zh-CN" altLang="en-US" dirty="0"/>
              <a:t> </a:t>
            </a:r>
            <a:r>
              <a:rPr lang="zh-CN" altLang="en-SG" dirty="0"/>
              <a:t>速通</a:t>
            </a:r>
            <a:endParaRPr lang="en-SG" altLang="zh-CN" dirty="0"/>
          </a:p>
          <a:p>
            <a:pPr lvl="1"/>
            <a:r>
              <a:rPr lang="en-US" altLang="zh-CN" dirty="0"/>
              <a:t>Unicorn</a:t>
            </a:r>
            <a:r>
              <a:rPr lang="zh-CN" altLang="en-US" dirty="0"/>
              <a:t> 怎么写出来的？</a:t>
            </a:r>
            <a:endParaRPr lang="en-SG" altLang="zh-CN" dirty="0"/>
          </a:p>
          <a:p>
            <a:pPr lvl="1"/>
            <a:r>
              <a:rPr lang="en-US" altLang="zh-CN" dirty="0"/>
              <a:t>Unicorn</a:t>
            </a:r>
            <a:r>
              <a:rPr lang="zh-CN" altLang="en-US" dirty="0"/>
              <a:t> 为什么这么难维护？</a:t>
            </a:r>
            <a:endParaRPr lang="en-SG" altLang="zh-CN" dirty="0"/>
          </a:p>
          <a:p>
            <a:pPr lvl="1"/>
            <a:r>
              <a:rPr lang="zh-CN" altLang="en-SG" dirty="0"/>
              <a:t>亲手写出</a:t>
            </a:r>
            <a:r>
              <a:rPr lang="zh-CN" altLang="en-US" dirty="0"/>
              <a:t> </a:t>
            </a:r>
            <a:r>
              <a:rPr lang="en-US" altLang="zh-CN" dirty="0"/>
              <a:t>RCE</a:t>
            </a:r>
            <a:r>
              <a:rPr lang="zh-CN" altLang="en-US" dirty="0"/>
              <a:t> 的珍贵体验 （还是两次！）</a:t>
            </a:r>
            <a:endParaRPr lang="en-SG" altLang="zh-CN" dirty="0"/>
          </a:p>
          <a:p>
            <a:pPr lvl="1"/>
            <a:r>
              <a:rPr lang="en-US" altLang="zh-CN" dirty="0"/>
              <a:t>Unicorn/Keystone/Capstone</a:t>
            </a:r>
            <a:r>
              <a:rPr lang="zh-CN" altLang="en-US" dirty="0"/>
              <a:t> 接下来的路线？</a:t>
            </a:r>
            <a:endParaRPr lang="en-SG" altLang="zh-CN" dirty="0"/>
          </a:p>
          <a:p>
            <a:r>
              <a:rPr lang="en-SG" altLang="zh-CN" dirty="0"/>
              <a:t>Unicorn</a:t>
            </a:r>
            <a:r>
              <a:rPr lang="zh-CN" altLang="en-US" dirty="0"/>
              <a:t> 社区运营的困境</a:t>
            </a:r>
            <a:endParaRPr lang="en-SG" altLang="zh-CN" dirty="0"/>
          </a:p>
          <a:p>
            <a:pPr lvl="1"/>
            <a:r>
              <a:rPr lang="zh-CN" altLang="en-US" dirty="0"/>
              <a:t>闭门造车的坏处</a:t>
            </a:r>
            <a:endParaRPr lang="en-SG" altLang="zh-CN" dirty="0"/>
          </a:p>
          <a:p>
            <a:pPr lvl="1"/>
            <a:r>
              <a:rPr lang="zh-CN" altLang="en-SG" dirty="0"/>
              <a:t>如何</a:t>
            </a:r>
            <a:r>
              <a:rPr lang="zh-CN" altLang="en-US" dirty="0"/>
              <a:t>长久维护社区活力？</a:t>
            </a:r>
            <a:endParaRPr lang="en-SG" altLang="zh-C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sz="3430" dirty="0"/>
          </a:p>
          <a:p>
            <a:br>
              <a:rPr lang="zh-CN" altLang="en-US" sz="3430" dirty="0"/>
            </a:br>
            <a:r>
              <a:rPr lang="zh-CN" altLang="en-US" sz="3430" dirty="0"/>
              <a:t>“</a:t>
            </a:r>
            <a:r>
              <a:rPr lang="en-SG" altLang="zh-CN" dirty="0"/>
              <a:t>Jia Tan</a:t>
            </a:r>
            <a:r>
              <a:rPr lang="en-US" altLang="zh-CN" dirty="0"/>
              <a:t> </a:t>
            </a:r>
            <a:r>
              <a:rPr lang="zh-CN" altLang="en-US" dirty="0"/>
              <a:t>”式路线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0B7AB-3B57-690B-FEBB-666C96ADE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4A32A-CBF3-FC04-3203-FC4C0721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2020</a:t>
            </a:r>
            <a:r>
              <a:rPr lang="zh-CN" altLang="en-US" dirty="0"/>
              <a:t>年的</a:t>
            </a:r>
            <a:r>
              <a:rPr lang="en-US" altLang="zh-CN" dirty="0"/>
              <a:t>Unicorn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BF9D-ECBD-0DCC-2958-41BFAA4DE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86" y="1714738"/>
            <a:ext cx="9824034" cy="4594581"/>
          </a:xfrm>
        </p:spPr>
        <p:txBody>
          <a:bodyPr/>
          <a:lstStyle/>
          <a:p>
            <a:r>
              <a:rPr lang="zh-CN" altLang="en-US" dirty="0"/>
              <a:t>海量 </a:t>
            </a:r>
            <a:r>
              <a:rPr lang="en-US" altLang="zh-CN" dirty="0"/>
              <a:t>Bug</a:t>
            </a:r>
          </a:p>
          <a:p>
            <a:pPr lvl="1"/>
            <a:r>
              <a:rPr lang="zh-CN" altLang="en-SG" dirty="0"/>
              <a:t>大量</a:t>
            </a:r>
            <a:r>
              <a:rPr lang="zh-CN" altLang="en-US" dirty="0"/>
              <a:t>影响模拟执行正确性的严重 </a:t>
            </a:r>
            <a:r>
              <a:rPr lang="en-US" altLang="zh-CN" dirty="0"/>
              <a:t>Bug</a:t>
            </a:r>
          </a:p>
          <a:p>
            <a:pPr lvl="1"/>
            <a:r>
              <a:rPr lang="zh-CN" altLang="en-US" dirty="0"/>
              <a:t>大量恶性</a:t>
            </a:r>
            <a:r>
              <a:rPr lang="en-US" altLang="zh-CN" dirty="0"/>
              <a:t>Bug</a:t>
            </a:r>
            <a:r>
              <a:rPr lang="zh-CN" altLang="en-US" dirty="0"/>
              <a:t>导致</a:t>
            </a:r>
            <a:r>
              <a:rPr lang="en-US" altLang="zh-CN" dirty="0" err="1"/>
              <a:t>segfault</a:t>
            </a:r>
            <a:endParaRPr lang="en-US" altLang="zh-CN" dirty="0"/>
          </a:p>
          <a:p>
            <a:r>
              <a:rPr lang="zh-CN" altLang="en-US" dirty="0"/>
              <a:t>大量 </a:t>
            </a:r>
            <a:r>
              <a:rPr lang="en-US" altLang="zh-CN" dirty="0"/>
              <a:t>PR</a:t>
            </a:r>
            <a:r>
              <a:rPr lang="zh-CN" altLang="en-US" dirty="0"/>
              <a:t> 搁置，无人</a:t>
            </a:r>
            <a:r>
              <a:rPr lang="en-US" altLang="zh-CN" dirty="0"/>
              <a:t>review</a:t>
            </a:r>
          </a:p>
          <a:p>
            <a:pPr lvl="1"/>
            <a:r>
              <a:rPr lang="en-US" altLang="zh-CN" dirty="0"/>
              <a:t>Unicorn</a:t>
            </a:r>
            <a:r>
              <a:rPr lang="zh-CN" altLang="en-US" dirty="0"/>
              <a:t> 源自 </a:t>
            </a:r>
            <a:r>
              <a:rPr lang="en-US" altLang="zh-CN" dirty="0"/>
              <a:t>QEMU</a:t>
            </a:r>
            <a:r>
              <a:rPr lang="zh-CN" altLang="en-US" dirty="0"/>
              <a:t>，代码 </a:t>
            </a:r>
            <a:r>
              <a:rPr lang="en-US" altLang="zh-CN" dirty="0"/>
              <a:t>review</a:t>
            </a:r>
            <a:r>
              <a:rPr lang="zh-CN" altLang="en-US" dirty="0"/>
              <a:t> 非常困难</a:t>
            </a:r>
            <a:endParaRPr lang="en-SG" altLang="zh-CN" dirty="0"/>
          </a:p>
          <a:p>
            <a:pPr lvl="1"/>
            <a:r>
              <a:rPr lang="zh-CN" altLang="en-US" dirty="0"/>
              <a:t>毕竟 </a:t>
            </a:r>
            <a:r>
              <a:rPr lang="en-US" altLang="zh-CN" dirty="0"/>
              <a:t>QEMU</a:t>
            </a:r>
            <a:r>
              <a:rPr lang="zh-CN" altLang="en-US" dirty="0"/>
              <a:t> 自己的代码质量有些地方也不太高</a:t>
            </a:r>
            <a:endParaRPr lang="en-SG" altLang="zh-CN" dirty="0"/>
          </a:p>
          <a:p>
            <a:r>
              <a:rPr lang="en-US" altLang="zh-CN" dirty="0"/>
              <a:t>38</a:t>
            </a:r>
            <a:r>
              <a:rPr lang="zh-CN" altLang="en-US" dirty="0"/>
              <a:t> 个 </a:t>
            </a:r>
            <a:r>
              <a:rPr lang="en-US" altLang="zh-CN" dirty="0"/>
              <a:t>Team</a:t>
            </a:r>
            <a:r>
              <a:rPr lang="zh-CN" altLang="en-US" dirty="0"/>
              <a:t> </a:t>
            </a:r>
            <a:r>
              <a:rPr lang="en-US" altLang="zh-CN" dirty="0"/>
              <a:t>Member</a:t>
            </a:r>
            <a:r>
              <a:rPr lang="zh-CN" altLang="en-US" dirty="0"/>
              <a:t> 无人贡献</a:t>
            </a:r>
            <a:endParaRPr lang="en-SG" altLang="zh-CN" dirty="0"/>
          </a:p>
          <a:p>
            <a:pPr lvl="1"/>
            <a:r>
              <a:rPr lang="zh-CN" altLang="en-US" dirty="0"/>
              <a:t>主要原因：一个最简单的</a:t>
            </a:r>
            <a:r>
              <a:rPr lang="en-US" altLang="zh-CN" dirty="0"/>
              <a:t>bug</a:t>
            </a:r>
            <a:r>
              <a:rPr lang="zh-CN" altLang="en-US" dirty="0"/>
              <a:t>一般都要花</a:t>
            </a:r>
            <a:r>
              <a:rPr lang="en-US" altLang="zh-CN" dirty="0"/>
              <a:t>1-2</a:t>
            </a:r>
            <a:r>
              <a:rPr lang="zh-CN" altLang="en-US" dirty="0"/>
              <a:t>小时修复</a:t>
            </a:r>
            <a:endParaRPr lang="en-SG" altLang="zh-CN" dirty="0"/>
          </a:p>
          <a:p>
            <a:r>
              <a:rPr lang="zh-CN" altLang="en-US" dirty="0"/>
              <a:t>我当时在为 </a:t>
            </a:r>
            <a:r>
              <a:rPr lang="en-US" altLang="zh-CN" dirty="0"/>
              <a:t>Unicorn</a:t>
            </a:r>
            <a:r>
              <a:rPr lang="zh-CN" altLang="en-US" dirty="0"/>
              <a:t> 的下游项目 </a:t>
            </a:r>
            <a:r>
              <a:rPr lang="en-US" altLang="zh-CN" dirty="0" err="1"/>
              <a:t>Qiling</a:t>
            </a:r>
            <a:r>
              <a:rPr lang="zh-CN" altLang="en-US" dirty="0"/>
              <a:t> 贡献时遇到大量 </a:t>
            </a:r>
            <a:r>
              <a:rPr lang="en-US" altLang="zh-CN" dirty="0"/>
              <a:t>Bug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2257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8EA73-0354-2758-4D0D-FFF8EECF1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CCF32C-D5DB-8255-BC33-332222D1A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1404956"/>
            <a:ext cx="7714321" cy="5137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9E4FDA-4838-B8DD-1921-1C481A41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SG" dirty="0"/>
              <a:t>第一次</a:t>
            </a:r>
            <a:r>
              <a:rPr lang="zh-CN" altLang="en-US" dirty="0"/>
              <a:t>尝试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455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BlOGVmNDg3MjdiOTQ0NGE3NGQyMTU1MjUyNjc4YTI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">
      <a:majorFont>
        <a:latin typeface="Open Sans"/>
        <a:ea typeface="Noto Sans CJK SC"/>
        <a:cs typeface=""/>
      </a:majorFont>
      <a:minorFont>
        <a:latin typeface="Open Sans"/>
        <a:ea typeface="Noto Sans CJK SC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template-20240523</Template>
  <TotalTime>5436</TotalTime>
  <Words>1953</Words>
  <Application>Microsoft Macintosh PowerPoint</Application>
  <PresentationFormat>Widescreen</PresentationFormat>
  <Paragraphs>248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Open Sans</vt:lpstr>
      <vt:lpstr>MiSans Normal</vt:lpstr>
      <vt:lpstr>MiSans Demibold</vt:lpstr>
      <vt:lpstr>MiSans Medium</vt:lpstr>
      <vt:lpstr>等线</vt:lpstr>
      <vt:lpstr>MiSans</vt:lpstr>
      <vt:lpstr>Office 主题​​</vt:lpstr>
      <vt:lpstr>——持续5年的投入是一种怎样的体验？ </vt:lpstr>
      <vt:lpstr>我是谁？</vt:lpstr>
      <vt:lpstr>你可能用过……</vt:lpstr>
      <vt:lpstr>你可能用过……</vt:lpstr>
      <vt:lpstr>Unicorn Engine</vt:lpstr>
      <vt:lpstr>Agenda</vt:lpstr>
      <vt:lpstr>PowerPoint Presentation</vt:lpstr>
      <vt:lpstr>2020年的Unicorn</vt:lpstr>
      <vt:lpstr>第一次尝试</vt:lpstr>
      <vt:lpstr>第一次尝试</vt:lpstr>
      <vt:lpstr>第一次尝试</vt:lpstr>
      <vt:lpstr>成为 Contributor</vt:lpstr>
      <vt:lpstr>Unicorn 2 诞生</vt:lpstr>
      <vt:lpstr>漫长的维护时间</vt:lpstr>
      <vt:lpstr>权力托管</vt:lpstr>
      <vt:lpstr>PowerPoint Presentation</vt:lpstr>
      <vt:lpstr>Unicorn 怎么用？</vt:lpstr>
      <vt:lpstr>Unicorn 为什么好用？</vt:lpstr>
      <vt:lpstr>Unicorn 怎么开发的？</vt:lpstr>
      <vt:lpstr>Unicorn 维护难点</vt:lpstr>
      <vt:lpstr>Unicorn 维护难点</vt:lpstr>
      <vt:lpstr>Unicorn 2 新东西</vt:lpstr>
      <vt:lpstr>Unicorn 2 新东西</vt:lpstr>
      <vt:lpstr>亲手 RCE：CVE-2021-44078</vt:lpstr>
      <vt:lpstr>亲手 RCE 之二</vt:lpstr>
      <vt:lpstr>Unicorn/Keystone/Capstone 未来</vt:lpstr>
      <vt:lpstr>PowerPoint Presentation</vt:lpstr>
      <vt:lpstr>对闭门造车说 No</vt:lpstr>
      <vt:lpstr>社区活力维护</vt:lpstr>
      <vt:lpstr>结语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嘟嘟 老</dc:creator>
  <cp:lastModifiedBy>#KONG ZIQIAO#</cp:lastModifiedBy>
  <cp:revision>127</cp:revision>
  <dcterms:created xsi:type="dcterms:W3CDTF">2025-07-11T22:46:05Z</dcterms:created>
  <dcterms:modified xsi:type="dcterms:W3CDTF">2025-07-27T06:07:48Z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2052-12.8.2.18605</vt:lpwstr>
  </property>
</Properties>
</file>