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3"/>
    <p:sldId id="261" r:id="rId4"/>
    <p:sldId id="269" r:id="rId5"/>
    <p:sldId id="271" r:id="rId6"/>
    <p:sldId id="274" r:id="rId7"/>
    <p:sldId id="265" r:id="rId8"/>
    <p:sldId id="270" r:id="rId9"/>
    <p:sldId id="263" r:id="rId10"/>
    <p:sldId id="272" r:id="rId11"/>
    <p:sldId id="273" r:id="rId12"/>
    <p:sldId id="276" r:id="rId13"/>
    <p:sldId id="275" r:id="rId14"/>
    <p:sldId id="277" r:id="rId15"/>
  </p:sldIdLst>
  <p:sldSz cx="12192000" cy="6858000"/>
  <p:notesSz cx="6858000" cy="9144000"/>
  <p:custDataLst>
    <p:tags r:id="rId21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535"/>
    <a:srgbClr val="C00000"/>
    <a:srgbClr val="B5B5B5"/>
    <a:srgbClr val="780000"/>
    <a:srgbClr val="2A3135"/>
    <a:srgbClr val="420A0A"/>
    <a:srgbClr val="851515"/>
    <a:srgbClr val="672727"/>
    <a:srgbClr val="461A1A"/>
    <a:srgbClr val="5010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>
      <p:cViewPr varScale="1">
        <p:scale>
          <a:sx n="106" d="100"/>
          <a:sy n="106" d="100"/>
        </p:scale>
        <p:origin x="51" y="21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3021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1" Type="http://schemas.openxmlformats.org/officeDocument/2006/relationships/tags" Target="tags/tag1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handoutMaster" Target="handoutMasters/handoutMaster1.xml"/><Relationship Id="rId16" Type="http://schemas.openxmlformats.org/officeDocument/2006/relationships/notesMaster" Target="notesMasters/notesMaster1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41A0E9-9F85-4466-91EC-B9D1A5CDE469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1E4AE4-53D1-4F2B-BA35-167C432B2381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ED8964-C77F-4CB7-9F84-7EB7D31F2103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1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977A81-A92E-49D7-A0D9-5EAE52519BB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 userDrawn="1">
            <p:ph type="dt" sz="half" idx="10"/>
          </p:nvPr>
        </p:nvSpPr>
        <p:spPr>
          <a:xfrm>
            <a:off x="952486" y="5884655"/>
            <a:ext cx="2743276" cy="365141"/>
          </a:xfrm>
        </p:spPr>
        <p:txBody>
          <a:bodyPr lIns="90000"/>
          <a:lstStyle>
            <a:lvl1pPr>
              <a:defRPr>
                <a:solidFill>
                  <a:schemeClr val="bg1"/>
                </a:solidFill>
                <a:latin typeface="MiSans" charset="-122"/>
                <a:ea typeface="MiSans" charset="-122"/>
              </a:defRPr>
            </a:lvl1pPr>
          </a:lstStyle>
          <a:p>
            <a:fld id="{86F49568-C05D-465E-8327-DF205A04034D}" type="datetime1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4151342" y="5884654"/>
            <a:ext cx="2743276" cy="365141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MiSans" charset="-122"/>
                <a:ea typeface="MiSans" charset="-122"/>
              </a:defRPr>
            </a:lvl1pPr>
          </a:lstStyle>
          <a:p>
            <a:r>
              <a:rPr lang="en-US" altLang="zh-CN" dirty="0"/>
              <a:t>AOSCC 2025</a:t>
            </a:r>
            <a:endParaRPr lang="zh-CN" altLang="en-US" dirty="0"/>
          </a:p>
        </p:txBody>
      </p:sp>
      <p:sp>
        <p:nvSpPr>
          <p:cNvPr id="19" name="文本占位符 18"/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952486" y="4663773"/>
            <a:ext cx="4103426" cy="480308"/>
          </a:xfrm>
          <a:prstGeom prst="rect">
            <a:avLst/>
          </a:prstGeom>
        </p:spPr>
        <p:txBody>
          <a:bodyPr lIns="90000" anchor="ctr">
            <a:noAutofit/>
          </a:bodyPr>
          <a:lstStyle>
            <a:lvl1pPr marL="34290" indent="0" algn="l">
              <a:buClr>
                <a:srgbClr val="198BD7"/>
              </a:buClr>
              <a:buFont typeface="Arial" panose="020B0604020202020204" pitchFamily="34" charset="0"/>
              <a:buNone/>
              <a:defRPr sz="2285">
                <a:solidFill>
                  <a:schemeClr val="bg1"/>
                </a:solidFill>
                <a:latin typeface="MiSans Medium" charset="-122"/>
                <a:ea typeface="MiSans Medium" charset="-122"/>
              </a:defRPr>
            </a:lvl1pPr>
          </a:lstStyle>
          <a:p>
            <a:pPr lvl="0"/>
            <a:r>
              <a:rPr lang="zh-CN" altLang="en-US" dirty="0"/>
              <a:t>单击此处添加演讲者</a:t>
            </a:r>
            <a:endParaRPr lang="zh-CN" altLang="en-US" dirty="0"/>
          </a:p>
        </p:txBody>
      </p:sp>
      <p:sp>
        <p:nvSpPr>
          <p:cNvPr id="25" name="文本占位符 18"/>
          <p:cNvSpPr>
            <a:spLocks noGrp="1"/>
          </p:cNvSpPr>
          <p:nvPr userDrawn="1">
            <p:ph type="body" sz="quarter" idx="14" hasCustomPrompt="1"/>
          </p:nvPr>
        </p:nvSpPr>
        <p:spPr>
          <a:xfrm>
            <a:off x="952486" y="5254630"/>
            <a:ext cx="4103426" cy="480308"/>
          </a:xfrm>
          <a:prstGeom prst="rect">
            <a:avLst/>
          </a:prstGeom>
        </p:spPr>
        <p:txBody>
          <a:bodyPr lIns="90000" anchor="ctr">
            <a:normAutofit/>
          </a:bodyPr>
          <a:lstStyle>
            <a:lvl1pPr marL="34290" indent="0" algn="l">
              <a:buClr>
                <a:srgbClr val="198BD7"/>
              </a:buClr>
              <a:buFont typeface="Arial" panose="020B0604020202020204" pitchFamily="34" charset="0"/>
              <a:buNone/>
              <a:defRPr sz="2285">
                <a:solidFill>
                  <a:schemeClr val="bg1"/>
                </a:solidFill>
                <a:latin typeface="MiSans Medium" charset="-122"/>
                <a:ea typeface="MiSans Medium" charset="-122"/>
              </a:defRPr>
            </a:lvl1pPr>
          </a:lstStyle>
          <a:p>
            <a:pPr lvl="0"/>
            <a:r>
              <a:rPr lang="zh-CN" altLang="en-US" dirty="0"/>
              <a:t>单击此处添加演讲者</a:t>
            </a:r>
            <a:endParaRPr lang="zh-CN" altLang="en-US" dirty="0"/>
          </a:p>
        </p:txBody>
      </p:sp>
      <p:grpSp>
        <p:nvGrpSpPr>
          <p:cNvPr id="33" name="组合 32"/>
          <p:cNvGrpSpPr/>
          <p:nvPr userDrawn="1"/>
        </p:nvGrpSpPr>
        <p:grpSpPr>
          <a:xfrm>
            <a:off x="952500" y="1198245"/>
            <a:ext cx="9792346" cy="2354580"/>
            <a:chOff x="2053087" y="1201546"/>
            <a:chExt cx="6151958" cy="720000"/>
          </a:xfrm>
        </p:grpSpPr>
        <p:sp>
          <p:nvSpPr>
            <p:cNvPr id="15" name="文本框 14"/>
            <p:cNvSpPr txBox="1"/>
            <p:nvPr userDrawn="1"/>
          </p:nvSpPr>
          <p:spPr>
            <a:xfrm>
              <a:off x="2053087" y="1201546"/>
              <a:ext cx="3167575" cy="720000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/>
            <a:p>
              <a:r>
                <a:rPr lang="en-US" altLang="zh-CN" sz="6000" dirty="0">
                  <a:solidFill>
                    <a:schemeClr val="bg1"/>
                  </a:solidFill>
                  <a:latin typeface="MiSans Medium" charset="-122"/>
                  <a:ea typeface="MiSans Medium" charset="-122"/>
                  <a:cs typeface="Open Sans" pitchFamily="2" charset="0"/>
                </a:rPr>
                <a:t>AOSCC 2025</a:t>
              </a:r>
              <a:endParaRPr lang="en-US" altLang="zh-CN" sz="6000" dirty="0">
                <a:solidFill>
                  <a:schemeClr val="bg1"/>
                </a:solidFill>
                <a:latin typeface="MiSans Medium" charset="-122"/>
                <a:ea typeface="MiSans Medium" charset="-122"/>
                <a:cs typeface="Open Sans" pitchFamily="2" charset="0"/>
              </a:endParaRPr>
            </a:p>
          </p:txBody>
        </p:sp>
        <p:cxnSp>
          <p:nvCxnSpPr>
            <p:cNvPr id="31" name="直接连接符 30"/>
            <p:cNvCxnSpPr/>
            <p:nvPr userDrawn="1"/>
          </p:nvCxnSpPr>
          <p:spPr>
            <a:xfrm>
              <a:off x="5374702" y="1407437"/>
              <a:ext cx="0" cy="310291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文本框 31"/>
            <p:cNvSpPr txBox="1"/>
            <p:nvPr userDrawn="1"/>
          </p:nvSpPr>
          <p:spPr>
            <a:xfrm>
              <a:off x="5648767" y="1201546"/>
              <a:ext cx="2556278" cy="720000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/>
            <a:p>
              <a:r>
                <a:rPr lang="zh-CN" altLang="en-US" sz="6000" dirty="0">
                  <a:solidFill>
                    <a:srgbClr val="FF3535"/>
                  </a:solidFill>
                  <a:latin typeface="MiSans Medium" charset="-122"/>
                  <a:ea typeface="MiSans Medium" charset="-122"/>
                </a:rPr>
                <a:t>欢迎</a:t>
              </a:r>
              <a:endParaRPr lang="zh-CN" altLang="en-US" sz="6000" dirty="0">
                <a:solidFill>
                  <a:srgbClr val="FF3535"/>
                </a:solidFill>
                <a:latin typeface="MiSans Medium" charset="-122"/>
                <a:ea typeface="MiSans Medium" charset="-122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486" y="685895"/>
            <a:ext cx="10173452" cy="754485"/>
          </a:xfr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lang="en-US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486" y="1714739"/>
            <a:ext cx="8534274" cy="4286848"/>
          </a:xfrm>
          <a:prstGeom prst="rect">
            <a:avLst/>
          </a:prstGeom>
        </p:spPr>
        <p:txBody>
          <a:bodyPr>
            <a:noAutofit/>
          </a:bodyPr>
          <a:lstStyle>
            <a:lvl1pPr marL="411480" indent="-342900" eaLnBrk="1" fontAlgn="auto" latinLnBrk="0" hangingPunct="1">
              <a:lnSpc>
                <a:spcPct val="150000"/>
              </a:lnSpc>
              <a:spcBef>
                <a:spcPts val="0"/>
              </a:spcBef>
              <a:defRPr sz="2400">
                <a:solidFill>
                  <a:schemeClr val="bg1"/>
                </a:solidFill>
              </a:defRPr>
            </a:lvl1pPr>
            <a:lvl2pPr marL="857250" indent="-342900" eaLnBrk="1" fontAlgn="auto" latinLnBrk="0" hangingPunct="1">
              <a:lnSpc>
                <a:spcPct val="150000"/>
              </a:lnSpc>
              <a:spcBef>
                <a:spcPts val="0"/>
              </a:spcBef>
              <a:defRPr sz="2000">
                <a:solidFill>
                  <a:schemeClr val="bg1"/>
                </a:solidFill>
              </a:defRPr>
            </a:lvl2pPr>
            <a:lvl3pPr marL="1200150" eaLnBrk="1" fontAlgn="auto" latinLnBrk="0" hangingPunct="1">
              <a:lnSpc>
                <a:spcPct val="150000"/>
              </a:lnSpc>
              <a:spcBef>
                <a:spcPts val="0"/>
              </a:spcBef>
              <a:defRPr sz="1800">
                <a:solidFill>
                  <a:schemeClr val="bg1"/>
                </a:solidFill>
              </a:defRPr>
            </a:lvl3pPr>
            <a:lvl4pPr eaLnBrk="1" fontAlgn="auto" latinLnBrk="0" hangingPunct="1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4pPr>
            <a:lvl5pPr eaLnBrk="1" fontAlgn="auto" latinLnBrk="0" hangingPunct="1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40097" y="6321428"/>
            <a:ext cx="2743276" cy="3651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525">
                <a:solidFill>
                  <a:schemeClr val="tx1">
                    <a:tint val="75000"/>
                  </a:schemeClr>
                </a:solidFill>
                <a:latin typeface="MiSans" charset="-122"/>
                <a:ea typeface="MiSans" charset="-122"/>
              </a:defRPr>
            </a:lvl1pPr>
          </a:lstStyle>
          <a:p>
            <a:fld id="{3C8BA057-24B4-4F7D-8797-4FCDAD2FC515}" type="datetime1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7947" y="6321428"/>
            <a:ext cx="4114914" cy="3651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25">
                <a:solidFill>
                  <a:schemeClr val="tx1">
                    <a:tint val="75000"/>
                  </a:schemeClr>
                </a:solidFill>
                <a:latin typeface="MiSans" charset="-122"/>
                <a:ea typeface="MiSans" charset="-122"/>
              </a:defRPr>
            </a:lvl1pPr>
          </a:lstStyle>
          <a:p>
            <a:r>
              <a:rPr lang="en-US" altLang="zh-CN"/>
              <a:t>AOSCC 2024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2486" y="1714739"/>
            <a:ext cx="5181743" cy="43515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86407" y="1714739"/>
            <a:ext cx="5181743" cy="43515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 userDrawn="1"/>
        </p:nvSpPr>
        <p:spPr>
          <a:xfrm>
            <a:off x="840097" y="6321428"/>
            <a:ext cx="2743276" cy="365141"/>
          </a:xfrm>
          <a:prstGeom prst="rect">
            <a:avLst/>
          </a:prstGeom>
        </p:spPr>
        <p:txBody>
          <a:bodyPr vert="horz" lIns="87108" tIns="43554" rIns="87108" bIns="43554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  <a:latin typeface="MiSans" charset="-122"/>
                <a:ea typeface="MiSans" charset="-122"/>
              </a:defRPr>
            </a:lvl1pPr>
          </a:lstStyle>
          <a:p>
            <a:fld id="{3C8BA057-24B4-4F7D-8797-4FCDAD2FC515}" type="datetime1">
              <a:rPr lang="zh-CN" altLang="en-US" sz="1525" smtClean="0"/>
            </a:fld>
            <a:endParaRPr lang="zh-CN" altLang="en-US" sz="1525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7947" y="6321428"/>
            <a:ext cx="4114914" cy="3651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25">
                <a:solidFill>
                  <a:schemeClr val="tx1">
                    <a:tint val="75000"/>
                  </a:schemeClr>
                </a:solidFill>
                <a:latin typeface="MiSans" charset="-122"/>
                <a:ea typeface="MiSans" charset="-122"/>
              </a:defRPr>
            </a:lvl1pPr>
          </a:lstStyle>
          <a:p>
            <a:r>
              <a:rPr lang="en-US" altLang="zh-CN"/>
              <a:t>AOSCC 2024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 userDrawn="1"/>
        </p:nvSpPr>
        <p:spPr>
          <a:xfrm>
            <a:off x="553354" y="360874"/>
            <a:ext cx="914488" cy="2626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480" dirty="0">
                <a:solidFill>
                  <a:srgbClr val="FF3535"/>
                </a:solidFill>
                <a:latin typeface="MiSans Demibold" charset="-122"/>
                <a:ea typeface="MiSans Demibold" charset="-122"/>
                <a:cs typeface="MiSans Demibold" charset="-122"/>
              </a:rPr>
              <a:t>“</a:t>
            </a:r>
            <a:endParaRPr lang="zh-CN" altLang="en-US" sz="16480" dirty="0">
              <a:solidFill>
                <a:srgbClr val="FF3535"/>
              </a:solidFill>
              <a:latin typeface="MiSans Demibold" charset="-122"/>
              <a:ea typeface="MiSans Demibold" charset="-122"/>
              <a:cs typeface="MiSans Demibold" charset="-122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</p:nvPr>
        </p:nvSpPr>
        <p:spPr>
          <a:xfrm>
            <a:off x="1448286" y="1149454"/>
            <a:ext cx="5105892" cy="3909378"/>
          </a:xfrm>
        </p:spPr>
        <p:txBody>
          <a:bodyPr anchor="t">
            <a:normAutofit/>
          </a:bodyPr>
          <a:lstStyle>
            <a:lvl1pPr marL="68580" indent="0">
              <a:buNone/>
              <a:defRPr sz="4000"/>
            </a:lvl1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2" name="Date Placeholder 3"/>
          <p:cNvSpPr>
            <a:spLocks noGrp="1"/>
          </p:cNvSpPr>
          <p:nvPr>
            <p:ph type="dt" sz="half" idx="2"/>
          </p:nvPr>
        </p:nvSpPr>
        <p:spPr>
          <a:xfrm>
            <a:off x="840097" y="6321428"/>
            <a:ext cx="2743276" cy="3651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525">
                <a:solidFill>
                  <a:schemeClr val="tx1">
                    <a:tint val="75000"/>
                  </a:schemeClr>
                </a:solidFill>
                <a:latin typeface="MiSans" charset="-122"/>
                <a:ea typeface="MiSans" charset="-122"/>
              </a:defRPr>
            </a:lvl1pPr>
          </a:lstStyle>
          <a:p>
            <a:fld id="{3C8BA057-24B4-4F7D-8797-4FCDAD2FC515}" type="datetime1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7947" y="6321428"/>
            <a:ext cx="4114914" cy="3651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25">
                <a:solidFill>
                  <a:schemeClr val="tx1">
                    <a:tint val="75000"/>
                  </a:schemeClr>
                </a:solidFill>
                <a:latin typeface="MiSans" charset="-122"/>
                <a:ea typeface="MiSans" charset="-122"/>
              </a:defRPr>
            </a:lvl1pPr>
          </a:lstStyle>
          <a:p>
            <a:r>
              <a:rPr lang="en-US" altLang="zh-CN"/>
              <a:t>AOSCC 2024</a:t>
            </a:r>
            <a:endParaRPr lang="zh-CN" altLang="en-US" dirty="0"/>
          </a:p>
        </p:txBody>
      </p:sp>
      <p:sp>
        <p:nvSpPr>
          <p:cNvPr id="4" name="文本框 3"/>
          <p:cNvSpPr txBox="1"/>
          <p:nvPr userDrawn="1"/>
        </p:nvSpPr>
        <p:spPr>
          <a:xfrm>
            <a:off x="6324790" y="4303485"/>
            <a:ext cx="914488" cy="2626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480" dirty="0">
                <a:solidFill>
                  <a:srgbClr val="FF3535"/>
                </a:solidFill>
                <a:latin typeface="MiSans Demibold" charset="-122"/>
                <a:ea typeface="MiSans Demibold" charset="-122"/>
                <a:cs typeface="MiSans Demibold" charset="-122"/>
              </a:rPr>
              <a:t>”</a:t>
            </a:r>
            <a:endParaRPr lang="zh-CN" altLang="en-US" sz="16480" dirty="0">
              <a:solidFill>
                <a:srgbClr val="FF3535"/>
              </a:solidFill>
              <a:latin typeface="MiSans Demibold" charset="-122"/>
              <a:ea typeface="MiSans Demibold" charset="-122"/>
              <a:cs typeface="MiSans Demibold" charset="-122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52486" y="685896"/>
            <a:ext cx="10172550" cy="75448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0097" y="6321428"/>
            <a:ext cx="2743276" cy="3651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525">
                <a:solidFill>
                  <a:schemeClr val="bg1"/>
                </a:solidFill>
                <a:latin typeface="MiSans" charset="-122"/>
                <a:ea typeface="MiSans" charset="-122"/>
              </a:defRPr>
            </a:lvl1pPr>
          </a:lstStyle>
          <a:p>
            <a:fld id="{3C8BA057-24B4-4F7D-8797-4FCDAD2FC515}" type="datetime1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7947" y="6321428"/>
            <a:ext cx="4114914" cy="3651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25">
                <a:solidFill>
                  <a:schemeClr val="bg1"/>
                </a:solidFill>
                <a:latin typeface="MiSans" charset="-122"/>
                <a:ea typeface="MiSans" charset="-122"/>
              </a:defRPr>
            </a:lvl1pPr>
          </a:lstStyle>
          <a:p>
            <a:r>
              <a:rPr lang="en-US" altLang="zh-CN"/>
              <a:t>AOSCC 2024</a:t>
            </a:r>
            <a:endParaRPr lang="zh-CN" altLang="en-US" dirty="0"/>
          </a:p>
        </p:txBody>
      </p:sp>
      <p:sp>
        <p:nvSpPr>
          <p:cNvPr id="16" name="文本占位符 15"/>
          <p:cNvSpPr>
            <a:spLocks noGrp="1"/>
          </p:cNvSpPr>
          <p:nvPr>
            <p:ph type="body" idx="1"/>
          </p:nvPr>
        </p:nvSpPr>
        <p:spPr>
          <a:xfrm>
            <a:off x="952486" y="1714739"/>
            <a:ext cx="8534274" cy="42868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685447" y="685896"/>
            <a:ext cx="76199" cy="754485"/>
          </a:xfrm>
          <a:prstGeom prst="rect">
            <a:avLst/>
          </a:prstGeom>
          <a:solidFill>
            <a:srgbClr val="FF353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715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hdr="0" ftr="0" dt="0"/>
  <p:txStyles>
    <p:titleStyle>
      <a:lvl1pPr algn="l" defTabSz="823595" rtl="0" eaLnBrk="1" latinLnBrk="0" hangingPunct="1">
        <a:lnSpc>
          <a:spcPct val="90000"/>
        </a:lnSpc>
        <a:spcBef>
          <a:spcPct val="0"/>
        </a:spcBef>
        <a:buNone/>
        <a:defRPr sz="4190" kern="1200">
          <a:solidFill>
            <a:schemeClr val="bg1"/>
          </a:solidFill>
          <a:latin typeface="MiSans Demibold" charset="-122"/>
          <a:ea typeface="MiSans Demibold" charset="-122"/>
          <a:cs typeface="+mj-cs"/>
        </a:defRPr>
      </a:lvl1pPr>
    </p:titleStyle>
    <p:bodyStyle>
      <a:lvl1pPr marL="411480" indent="-342900" algn="l" defTabSz="823595" rtl="0" eaLnBrk="1" latinLnBrk="0" hangingPunct="1">
        <a:lnSpc>
          <a:spcPct val="120000"/>
        </a:lnSpc>
        <a:spcBef>
          <a:spcPts val="900"/>
        </a:spcBef>
        <a:buFont typeface="Arial" panose="020B0604020202020204" pitchFamily="34" charset="0"/>
        <a:buChar char="•"/>
        <a:defRPr sz="2665" kern="1200">
          <a:solidFill>
            <a:schemeClr val="bg1"/>
          </a:solidFill>
          <a:latin typeface="MiSans Medium" charset="-122"/>
          <a:ea typeface="MiSans Medium" charset="-122"/>
          <a:cs typeface="+mn-cs"/>
        </a:defRPr>
      </a:lvl1pPr>
      <a:lvl2pPr marL="857250" indent="-342900" algn="l" defTabSz="823595" rtl="0" eaLnBrk="1" latinLnBrk="0" hangingPunct="1">
        <a:lnSpc>
          <a:spcPct val="120000"/>
        </a:lnSpc>
        <a:spcBef>
          <a:spcPct val="90000"/>
        </a:spcBef>
        <a:buFont typeface="Arial" panose="020B0604020202020204" pitchFamily="34" charset="0"/>
        <a:buChar char="•"/>
        <a:defRPr sz="2285" kern="1200">
          <a:solidFill>
            <a:schemeClr val="bg1"/>
          </a:solidFill>
          <a:latin typeface="MiSans Medium" charset="-122"/>
          <a:ea typeface="MiSans Medium" charset="-122"/>
          <a:cs typeface="+mn-cs"/>
        </a:defRPr>
      </a:lvl2pPr>
      <a:lvl3pPr marL="1200150" indent="-274320" algn="l" defTabSz="823595" rtl="0" eaLnBrk="1" latinLnBrk="0" hangingPunct="1">
        <a:lnSpc>
          <a:spcPct val="120000"/>
        </a:lnSpc>
        <a:spcBef>
          <a:spcPct val="90000"/>
        </a:spcBef>
        <a:buFont typeface="Arial" panose="020B0604020202020204" pitchFamily="34" charset="0"/>
        <a:buChar char="•"/>
        <a:defRPr sz="1905" kern="1200">
          <a:solidFill>
            <a:schemeClr val="bg1"/>
          </a:solidFill>
          <a:latin typeface="MiSans Medium" charset="-122"/>
          <a:ea typeface="MiSans Medium" charset="-122"/>
          <a:cs typeface="+mn-cs"/>
        </a:defRPr>
      </a:lvl3pPr>
      <a:lvl4pPr marL="1440180" indent="-205740" algn="l" defTabSz="823595" rtl="0" eaLnBrk="1" latinLnBrk="0" hangingPunct="1">
        <a:lnSpc>
          <a:spcPct val="120000"/>
        </a:lnSpc>
        <a:spcBef>
          <a:spcPct val="90000"/>
        </a:spcBef>
        <a:buFont typeface="Arial" panose="020B0604020202020204" pitchFamily="34" charset="0"/>
        <a:buChar char="•"/>
        <a:defRPr sz="1715" kern="1200">
          <a:solidFill>
            <a:schemeClr val="bg1"/>
          </a:solidFill>
          <a:latin typeface="MiSans Medium" charset="-122"/>
          <a:ea typeface="MiSans Medium" charset="-122"/>
          <a:cs typeface="+mn-cs"/>
        </a:defRPr>
      </a:lvl4pPr>
      <a:lvl5pPr marL="1851660" indent="-205740" algn="l" defTabSz="823595" rtl="0" eaLnBrk="1" latinLnBrk="0" hangingPunct="1">
        <a:lnSpc>
          <a:spcPct val="120000"/>
        </a:lnSpc>
        <a:spcBef>
          <a:spcPct val="90000"/>
        </a:spcBef>
        <a:buFont typeface="Arial" panose="020B0604020202020204" pitchFamily="34" charset="0"/>
        <a:buChar char="•"/>
        <a:defRPr sz="1715" kern="1200">
          <a:solidFill>
            <a:schemeClr val="bg1"/>
          </a:solidFill>
          <a:latin typeface="MiSans Medium" charset="-122"/>
          <a:ea typeface="MiSans Medium" charset="-122"/>
          <a:cs typeface="+mn-cs"/>
        </a:defRPr>
      </a:lvl5pPr>
      <a:lvl6pPr marL="2263775" indent="-205740" algn="l" defTabSz="823595" rtl="0" eaLnBrk="1" latinLnBrk="0" hangingPunct="1">
        <a:lnSpc>
          <a:spcPct val="90000"/>
        </a:lnSpc>
        <a:spcBef>
          <a:spcPct val="9000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675255" indent="-205740" algn="l" defTabSz="823595" rtl="0" eaLnBrk="1" latinLnBrk="0" hangingPunct="1">
        <a:lnSpc>
          <a:spcPct val="90000"/>
        </a:lnSpc>
        <a:spcBef>
          <a:spcPct val="9000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3086100" indent="-205740" algn="l" defTabSz="823595" rtl="0" eaLnBrk="1" latinLnBrk="0" hangingPunct="1">
        <a:lnSpc>
          <a:spcPct val="90000"/>
        </a:lnSpc>
        <a:spcBef>
          <a:spcPct val="9000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498215" indent="-205740" algn="l" defTabSz="823595" rtl="0" eaLnBrk="1" latinLnBrk="0" hangingPunct="1">
        <a:lnSpc>
          <a:spcPct val="90000"/>
        </a:lnSpc>
        <a:spcBef>
          <a:spcPct val="9000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23595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823595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2pPr>
      <a:lvl3pPr marL="823595" algn="l" defTabSz="823595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823595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823595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058035" algn="l" defTabSz="823595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469515" algn="l" defTabSz="823595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823595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292475" algn="l" defTabSz="823595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>
                <a:sym typeface="+mn-ea"/>
              </a:rPr>
              <a:t>签名流程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52500" y="1714500"/>
            <a:ext cx="9791700" cy="4286885"/>
          </a:xfrm>
        </p:spPr>
        <p:txBody>
          <a:bodyPr/>
          <a:lstStyle/>
          <a:p>
            <a:pPr marL="582930" lvl="0" indent="-514350">
              <a:buAutoNum type="arabicPeriod"/>
            </a:pPr>
            <a:r>
              <a:rPr lang="zh-CN" altLang="en-US" sz="3200">
                <a:sym typeface="+mn-ea"/>
              </a:rPr>
              <a:t>交换彼此的用户编号</a:t>
            </a:r>
            <a:endParaRPr lang="zh-CN" altLang="en-US" sz="3200">
              <a:sym typeface="+mn-ea"/>
            </a:endParaRPr>
          </a:p>
          <a:p>
            <a:pPr marL="582930" lvl="0" indent="-514350">
              <a:buAutoNum type="arabicPeriod"/>
            </a:pPr>
            <a:r>
              <a:rPr lang="zh-CN" altLang="en-US" sz="3200">
                <a:sym typeface="+mn-ea"/>
              </a:rPr>
              <a:t>核对彼此的密钥指纹</a:t>
            </a:r>
            <a:endParaRPr lang="zh-CN" altLang="en-US" sz="3200">
              <a:sym typeface="+mn-ea"/>
            </a:endParaRPr>
          </a:p>
          <a:p>
            <a:pPr marL="1040130" lvl="1" indent="-514350"/>
            <a:r>
              <a:rPr lang="zh-CN" altLang="en-US" sz="2400" i="1">
                <a:sym typeface="+mn-ea"/>
              </a:rPr>
              <a:t>仔细核对！使用大量算力可以生成指纹部分相似的密钥！</a:t>
            </a:r>
            <a:endParaRPr lang="zh-CN" altLang="en-US" sz="2400">
              <a:sym typeface="+mn-ea"/>
            </a:endParaRPr>
          </a:p>
          <a:p>
            <a:pPr marL="582930" lvl="0" indent="-514350">
              <a:buAutoNum type="arabicPeriod"/>
            </a:pPr>
            <a:r>
              <a:rPr lang="zh-CN" altLang="en-US" sz="3200">
                <a:sym typeface="+mn-ea"/>
              </a:rPr>
              <a:t>查验彼此的身份</a:t>
            </a:r>
            <a:endParaRPr lang="zh-CN" altLang="en-US" sz="3200">
              <a:sym typeface="+mn-ea"/>
            </a:endParaRPr>
          </a:p>
          <a:p>
            <a:pPr marL="1040130" lvl="1" indent="-514350"/>
            <a:r>
              <a:rPr lang="zh-CN" altLang="en-US" sz="2400" i="1">
                <a:sym typeface="+mn-ea"/>
              </a:rPr>
              <a:t>每个人的查验方式可能各不相同</a:t>
            </a:r>
            <a:endParaRPr lang="zh-CN" altLang="en-US" sz="2400" i="1">
              <a:sym typeface="+mn-ea"/>
            </a:endParaRPr>
          </a:p>
          <a:p>
            <a:pPr marL="582930" lvl="0" indent="-514350">
              <a:buAutoNum type="arabicPeriod"/>
            </a:pPr>
            <a:r>
              <a:rPr lang="zh-CN" altLang="en-US" sz="3200">
                <a:sym typeface="+mn-ea"/>
              </a:rPr>
              <a:t>选择信任等级，记录！</a:t>
            </a:r>
            <a:endParaRPr lang="zh-CN" altLang="en-US" sz="3200">
              <a:sym typeface="+mn-e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>
                <a:sym typeface="+mn-ea"/>
              </a:rPr>
              <a:t>每个人都有自己的签名策略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52500" y="1714500"/>
            <a:ext cx="9791700" cy="4286885"/>
          </a:xfrm>
        </p:spPr>
        <p:txBody>
          <a:bodyPr/>
          <a:lstStyle/>
          <a:p>
            <a:pPr lvl="0"/>
            <a:r>
              <a:rPr lang="zh-CN" sz="3200">
                <a:sym typeface="+mn-ea"/>
              </a:rPr>
              <a:t>有些人可能要求验证您的身份证件</a:t>
            </a:r>
            <a:endParaRPr lang="zh-CN" sz="3200">
              <a:sym typeface="+mn-ea"/>
            </a:endParaRPr>
          </a:p>
          <a:p>
            <a:pPr lvl="0"/>
            <a:r>
              <a:rPr lang="zh-CN" altLang="en-US" sz="3200">
                <a:sym typeface="+mn-ea"/>
              </a:rPr>
              <a:t>有些人可能只愿意和老朋友签名</a:t>
            </a:r>
            <a:endParaRPr lang="zh-CN" altLang="en-US" sz="3200">
              <a:sym typeface="+mn-ea"/>
            </a:endParaRPr>
          </a:p>
          <a:p>
            <a:pPr lvl="0"/>
            <a:r>
              <a:rPr lang="zh-CN" altLang="en-US" sz="3200">
                <a:sym typeface="+mn-ea"/>
              </a:rPr>
              <a:t>有些人可能不签署其他人，但愿意让别人签署</a:t>
            </a:r>
            <a:endParaRPr lang="zh-CN" altLang="en-US" sz="3200">
              <a:sym typeface="+mn-ea"/>
            </a:endParaRPr>
          </a:p>
          <a:p>
            <a:pPr lvl="0"/>
            <a:r>
              <a:rPr lang="en-US" altLang="zh-CN" sz="3200">
                <a:sym typeface="+mn-ea"/>
              </a:rPr>
              <a:t>……</a:t>
            </a:r>
            <a:endParaRPr lang="zh-CN" altLang="en-US" sz="3200">
              <a:sym typeface="+mn-ea"/>
            </a:endParaRPr>
          </a:p>
          <a:p>
            <a:pPr lvl="0"/>
            <a:endParaRPr lang="en-US" altLang="zh-CN" sz="3200">
              <a:sym typeface="+mn-e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>
                <a:sym typeface="+mn-ea"/>
              </a:rPr>
              <a:t>和平签名，有序互联！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52500" y="1714500"/>
            <a:ext cx="9791700" cy="4286885"/>
          </a:xfrm>
        </p:spPr>
        <p:txBody>
          <a:bodyPr/>
          <a:lstStyle/>
          <a:p>
            <a:pPr lvl="0"/>
            <a:r>
              <a:rPr lang="zh-CN" altLang="en-US" sz="3600">
                <a:sym typeface="+mn-ea"/>
              </a:rPr>
              <a:t>请</a:t>
            </a:r>
            <a:r>
              <a:rPr lang="zh-CN" altLang="en-US" sz="3600" b="1" u="sng">
                <a:sym typeface="+mn-ea"/>
              </a:rPr>
              <a:t>礼貌地询问他人</a:t>
            </a:r>
            <a:r>
              <a:rPr lang="zh-CN" altLang="en-US" sz="3600">
                <a:sym typeface="+mn-ea"/>
              </a:rPr>
              <a:t>是否愿意和您签名！</a:t>
            </a:r>
            <a:endParaRPr lang="zh-CN" altLang="en-US" sz="3600">
              <a:sym typeface="+mn-ea"/>
            </a:endParaRPr>
          </a:p>
          <a:p>
            <a:pPr lvl="1"/>
            <a:r>
              <a:rPr lang="zh-CN" altLang="en-US" sz="2800">
                <a:sym typeface="+mn-ea"/>
              </a:rPr>
              <a:t>不是所有人都参与</a:t>
            </a:r>
            <a:r>
              <a:rPr lang="en-US" altLang="zh-CN" sz="2800">
                <a:sym typeface="+mn-ea"/>
              </a:rPr>
              <a:t> PGP </a:t>
            </a:r>
            <a:r>
              <a:rPr lang="zh-CN" altLang="en-US" sz="2800">
                <a:sym typeface="+mn-ea"/>
              </a:rPr>
              <a:t>签名派对</a:t>
            </a:r>
            <a:endParaRPr lang="zh-CN" altLang="en-US" sz="2800">
              <a:sym typeface="+mn-ea"/>
            </a:endParaRPr>
          </a:p>
          <a:p>
            <a:pPr lvl="1"/>
            <a:r>
              <a:rPr lang="zh-CN" altLang="en-US" sz="2800">
                <a:sym typeface="+mn-ea"/>
              </a:rPr>
              <a:t>其他人</a:t>
            </a:r>
            <a:r>
              <a:rPr lang="zh-CN" altLang="en-US" sz="2800" b="1">
                <a:sym typeface="+mn-ea"/>
              </a:rPr>
              <a:t>没有必须与您签名的义务</a:t>
            </a:r>
            <a:endParaRPr lang="zh-CN" altLang="en-US" sz="2800">
              <a:sym typeface="+mn-ea"/>
            </a:endParaRPr>
          </a:p>
          <a:p>
            <a:pPr lvl="0"/>
            <a:r>
              <a:rPr lang="zh-CN" altLang="en-US" sz="3600">
                <a:sym typeface="+mn-ea"/>
              </a:rPr>
              <a:t>请不要干扰议程！</a:t>
            </a:r>
            <a:endParaRPr lang="zh-CN" altLang="en-US" sz="3600">
              <a:sym typeface="+mn-ea"/>
            </a:endParaRPr>
          </a:p>
          <a:p>
            <a:pPr lvl="1"/>
            <a:r>
              <a:rPr lang="zh-CN" altLang="en-US" sz="2800">
                <a:sym typeface="+mn-ea"/>
              </a:rPr>
              <a:t>议程期间，议程开始前，请暂停签名活动</a:t>
            </a:r>
            <a:endParaRPr lang="zh-CN" altLang="en-US" sz="2800">
              <a:sym typeface="+mn-e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sz="5400"/>
          </a:p>
          <a:p>
            <a:r>
              <a:rPr lang="en-US" sz="5400"/>
              <a:t>Q &amp; A ?</a:t>
            </a:r>
            <a:endParaRPr lang="en-US" sz="5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/>
              <a:t>会场布置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52500" y="1714500"/>
            <a:ext cx="8534400" cy="4730750"/>
          </a:xfrm>
        </p:spPr>
        <p:txBody>
          <a:bodyPr/>
          <a:lstStyle/>
          <a:p>
            <a:r>
              <a:rPr lang="zh-CN" altLang="en-US" sz="2800"/>
              <a:t>出入口：教室前方左右两侧</a:t>
            </a:r>
            <a:endParaRPr lang="zh-CN" altLang="en-US" sz="2800"/>
          </a:p>
          <a:p>
            <a:pPr lvl="1"/>
            <a:r>
              <a:rPr lang="zh-CN" altLang="en-US" sz="2400"/>
              <a:t>教室后方仅作紧急出口，请勿触动</a:t>
            </a:r>
            <a:endParaRPr lang="zh-CN" altLang="en-US" sz="2400"/>
          </a:p>
          <a:p>
            <a:pPr lvl="0"/>
            <a:r>
              <a:rPr lang="zh-CN" altLang="en-US" sz="2800"/>
              <a:t>洗手间：出门左转</a:t>
            </a:r>
            <a:endParaRPr lang="zh-CN" altLang="en-US" sz="2800"/>
          </a:p>
          <a:p>
            <a:r>
              <a:rPr lang="zh-CN" altLang="en-US" sz="2800"/>
              <a:t>签到处：右侧第一排</a:t>
            </a:r>
            <a:endParaRPr lang="zh-CN" altLang="en-US" sz="2800"/>
          </a:p>
          <a:p>
            <a:r>
              <a:rPr lang="zh-CN" altLang="en-US" sz="2800"/>
              <a:t>提货区：右侧最后一排</a:t>
            </a:r>
            <a:endParaRPr lang="zh-CN" altLang="en-US" sz="2800"/>
          </a:p>
          <a:p>
            <a:r>
              <a:rPr lang="zh-CN" altLang="en-US" sz="2800"/>
              <a:t>妙妙设备展：左侧第一排</a:t>
            </a:r>
            <a:endParaRPr lang="zh-CN" altLang="en-US" sz="2800"/>
          </a:p>
          <a:p>
            <a:endParaRPr lang="zh-CN" altLang="en-US" sz="2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zh-CN" altLang="en-US"/>
              <a:t>时间安排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 sz="3200"/>
              <a:t>入场：</a:t>
            </a:r>
            <a:r>
              <a:rPr lang="en-US" altLang="zh-CN" sz="3200"/>
              <a:t>09:00 - 10:00</a:t>
            </a:r>
            <a:endParaRPr lang="zh-CN" altLang="en-US" sz="3200"/>
          </a:p>
          <a:p>
            <a:r>
              <a:rPr lang="zh-CN" altLang="en-US" sz="3200"/>
              <a:t>上午：</a:t>
            </a:r>
            <a:r>
              <a:rPr lang="en-US" altLang="zh-CN" sz="3200"/>
              <a:t>10:00 - 12:30</a:t>
            </a:r>
            <a:endParaRPr lang="en-US" altLang="zh-CN" sz="3200"/>
          </a:p>
          <a:p>
            <a:r>
              <a:rPr lang="zh-CN" altLang="en-US" sz="3200"/>
              <a:t>午休：</a:t>
            </a:r>
            <a:r>
              <a:rPr lang="en-US" altLang="zh-CN" sz="3200"/>
              <a:t>12:30 - 14:00</a:t>
            </a:r>
            <a:endParaRPr lang="en-US" altLang="zh-CN" sz="3200"/>
          </a:p>
          <a:p>
            <a:r>
              <a:rPr lang="zh-CN" altLang="en-US" sz="3200"/>
              <a:t>下午：</a:t>
            </a:r>
            <a:r>
              <a:rPr lang="en-US" altLang="zh-CN" sz="3200"/>
              <a:t>14:00 - 17:30</a:t>
            </a:r>
            <a:endParaRPr lang="en-US" altLang="zh-CN" sz="32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>
                <a:sym typeface="+mn-ea"/>
              </a:rPr>
              <a:t>抽票投奖！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52500" y="1714500"/>
            <a:ext cx="9791700" cy="4286885"/>
          </a:xfrm>
        </p:spPr>
        <p:txBody>
          <a:bodyPr/>
          <a:lstStyle/>
          <a:p>
            <a:r>
              <a:rPr lang="zh-CN" altLang="en-US" sz="3600"/>
              <a:t>由于今年人数较多，采取数字化方式进行</a:t>
            </a:r>
            <a:endParaRPr lang="zh-CN" altLang="en-US" sz="3600"/>
          </a:p>
          <a:p>
            <a:r>
              <a:rPr lang="zh-CN" altLang="en-US" sz="3600"/>
              <a:t>请大家在相关议程前，提前登录会务系统</a:t>
            </a:r>
            <a:endParaRPr lang="zh-CN" altLang="en-US" sz="36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>
                <a:sym typeface="+mn-ea"/>
              </a:rPr>
              <a:t>参会福利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52500" y="1714500"/>
            <a:ext cx="9791700" cy="4286885"/>
          </a:xfrm>
        </p:spPr>
        <p:txBody>
          <a:bodyPr/>
          <a:lstStyle/>
          <a:p>
            <a:r>
              <a:rPr lang="zh-CN" altLang="en-US" sz="3600"/>
              <a:t>定制胸牌 ×</a:t>
            </a:r>
            <a:r>
              <a:rPr lang="en-US" altLang="zh-CN" sz="3600"/>
              <a:t> 1</a:t>
            </a:r>
            <a:endParaRPr lang="zh-CN" altLang="en-US" sz="3600"/>
          </a:p>
          <a:p>
            <a:r>
              <a:rPr lang="en-US" altLang="zh-CN" sz="3600"/>
              <a:t>AOSCC </a:t>
            </a:r>
            <a:r>
              <a:rPr lang="zh-CN" altLang="en-US" sz="3600"/>
              <a:t>十周年主题帆布袋 ×</a:t>
            </a:r>
            <a:r>
              <a:rPr lang="en-US" altLang="zh-CN" sz="3600"/>
              <a:t> 1</a:t>
            </a:r>
            <a:endParaRPr lang="zh-CN" altLang="en-US" sz="3600"/>
          </a:p>
          <a:p>
            <a:r>
              <a:rPr lang="en-US" altLang="zh-CN" sz="3600"/>
              <a:t>AOSCC 2025 </a:t>
            </a:r>
            <a:r>
              <a:rPr lang="zh-CN" altLang="en-US" sz="3600"/>
              <a:t>贴纸集</a:t>
            </a:r>
            <a:r>
              <a:rPr lang="zh-CN" altLang="en-US"/>
              <a:t>（两张）</a:t>
            </a:r>
            <a:r>
              <a:rPr lang="zh-CN" altLang="en-US" sz="3600"/>
              <a:t>×</a:t>
            </a:r>
            <a:r>
              <a:rPr lang="en-US" altLang="zh-CN" sz="3600"/>
              <a:t> 1</a:t>
            </a:r>
            <a:endParaRPr lang="en-US" altLang="zh-CN" sz="3600"/>
          </a:p>
          <a:p>
            <a:r>
              <a:rPr lang="zh-CN" altLang="en-US" sz="3600"/>
              <a:t>安安同同表情包钥匙扣 ×</a:t>
            </a:r>
            <a:r>
              <a:rPr lang="en-US" altLang="zh-CN" sz="3600"/>
              <a:t> 2</a:t>
            </a:r>
            <a:endParaRPr lang="en-US" altLang="zh-CN" sz="3600"/>
          </a:p>
          <a:p>
            <a:pPr lvl="1"/>
            <a:r>
              <a:rPr lang="zh-CN" altLang="en-US" sz="3000"/>
              <a:t>每人随机发放两款！可以和其他朋友交换！</a:t>
            </a:r>
            <a:endParaRPr lang="zh-CN" altLang="en-US" sz="3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>
                <a:sym typeface="+mn-ea"/>
              </a:rPr>
              <a:t>参会注意事项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3200">
                <a:sym typeface="+mn-ea"/>
              </a:rPr>
              <a:t>尊重讲者</a:t>
            </a:r>
            <a:endParaRPr lang="zh-CN" altLang="en-US" sz="3200">
              <a:sym typeface="+mn-ea"/>
            </a:endParaRPr>
          </a:p>
          <a:p>
            <a:pPr lvl="1"/>
            <a:r>
              <a:rPr lang="zh-CN" altLang="en-US" sz="2800">
                <a:sym typeface="+mn-ea"/>
              </a:rPr>
              <a:t>议程期间保持安静，手机静音</a:t>
            </a:r>
            <a:endParaRPr lang="zh-CN" altLang="en-US" sz="2800">
              <a:sym typeface="+mn-ea"/>
            </a:endParaRPr>
          </a:p>
          <a:p>
            <a:pPr lvl="1"/>
            <a:r>
              <a:rPr lang="zh-CN" altLang="en-US" sz="2800">
                <a:sym typeface="+mn-ea"/>
              </a:rPr>
              <a:t>如需提问请举手示意并等待主讲人同意</a:t>
            </a:r>
            <a:endParaRPr lang="zh-CN" altLang="en-US" sz="2800">
              <a:sym typeface="+mn-ea"/>
            </a:endParaRPr>
          </a:p>
          <a:p>
            <a:pPr lvl="0"/>
            <a:r>
              <a:rPr lang="zh-CN" altLang="en-US" sz="3200">
                <a:sym typeface="+mn-ea"/>
              </a:rPr>
              <a:t>保持卫生</a:t>
            </a:r>
            <a:endParaRPr lang="zh-CN" altLang="en-US" sz="3200">
              <a:sym typeface="+mn-ea"/>
            </a:endParaRPr>
          </a:p>
          <a:p>
            <a:pPr lvl="1"/>
            <a:r>
              <a:rPr lang="zh-CN" altLang="en-US" sz="2800">
                <a:sym typeface="+mn-ea"/>
              </a:rPr>
              <a:t>会场前方、后方左右侧设有垃圾桶</a:t>
            </a:r>
            <a:endParaRPr lang="zh-CN" altLang="en-US" sz="2800">
              <a:sym typeface="+mn-ea"/>
            </a:endParaRPr>
          </a:p>
          <a:p>
            <a:pPr lvl="1"/>
            <a:r>
              <a:rPr lang="zh-CN" altLang="en-US" sz="2800">
                <a:sym typeface="+mn-ea"/>
              </a:rPr>
              <a:t>用签到处的记号笔标记自己的矿泉水瓶</a:t>
            </a:r>
            <a:endParaRPr lang="zh-CN" altLang="en-US" sz="2800">
              <a:sym typeface="+mn-ea"/>
            </a:endParaRPr>
          </a:p>
          <a:p>
            <a:pPr marL="68580" indent="0">
              <a:buNone/>
            </a:pPr>
            <a:endParaRPr lang="zh-CN" altLang="en-US" sz="2800">
              <a:sym typeface="+mn-e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>
                <a:sym typeface="+mn-ea"/>
              </a:rPr>
              <a:t>参会注意事项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52500" y="1714500"/>
            <a:ext cx="9791700" cy="4286885"/>
          </a:xfrm>
        </p:spPr>
        <p:txBody>
          <a:bodyPr/>
          <a:lstStyle/>
          <a:p>
            <a:pPr lvl="0"/>
            <a:r>
              <a:rPr lang="zh-CN" altLang="en-US" sz="3200">
                <a:sym typeface="+mn-ea"/>
              </a:rPr>
              <a:t>适度社交</a:t>
            </a:r>
            <a:endParaRPr lang="zh-CN" altLang="en-US" sz="3200">
              <a:sym typeface="+mn-ea"/>
            </a:endParaRPr>
          </a:p>
          <a:p>
            <a:pPr lvl="1"/>
            <a:r>
              <a:rPr lang="zh-CN" altLang="en-US" sz="2800">
                <a:sym typeface="+mn-ea"/>
              </a:rPr>
              <a:t>未经他人允许，</a:t>
            </a:r>
            <a:r>
              <a:rPr lang="zh-CN" altLang="en-US" sz="2800" b="1" u="sng">
                <a:sym typeface="+mn-ea"/>
              </a:rPr>
              <a:t>严禁接触其他与会者的人身及财物</a:t>
            </a:r>
            <a:endParaRPr lang="zh-CN" altLang="en-US" sz="2800">
              <a:sym typeface="+mn-ea"/>
            </a:endParaRPr>
          </a:p>
          <a:p>
            <a:pPr lvl="1"/>
            <a:r>
              <a:rPr lang="zh-CN" altLang="en-US" sz="2800">
                <a:sym typeface="+mn-ea"/>
              </a:rPr>
              <a:t>礼貌友善，理解差异，保持合理距离</a:t>
            </a:r>
            <a:endParaRPr lang="zh-CN" altLang="en-US" sz="2800">
              <a:sym typeface="+mn-ea"/>
            </a:endParaRPr>
          </a:p>
          <a:p>
            <a:pPr lvl="0"/>
            <a:r>
              <a:rPr lang="zh-CN" altLang="en-US" sz="3200"/>
              <a:t>需要帮助？或者</a:t>
            </a:r>
            <a:r>
              <a:rPr lang="en-US" altLang="zh-CN" sz="3200"/>
              <a:t>……</a:t>
            </a:r>
            <a:endParaRPr lang="zh-CN" altLang="en-US" sz="3200"/>
          </a:p>
          <a:p>
            <a:pPr lvl="1"/>
            <a:r>
              <a:rPr lang="zh-CN" altLang="en-US" sz="2800"/>
              <a:t>如遇身体不适，请迅速找附近的志愿者求助</a:t>
            </a:r>
            <a:endParaRPr lang="zh-CN" altLang="en-US" sz="2800"/>
          </a:p>
          <a:p>
            <a:pPr lvl="1"/>
            <a:r>
              <a:rPr lang="zh-CN" altLang="en-US" sz="2800"/>
              <a:t>如发生紧急情况，请听从志愿者的疏散指示</a:t>
            </a:r>
            <a:endParaRPr lang="zh-CN" altLang="en-US" sz="2800"/>
          </a:p>
          <a:p>
            <a:endParaRPr lang="zh-CN" altLang="en-US" sz="28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zh-CN" altLang="en-US" sz="3200"/>
          </a:p>
          <a:p>
            <a:r>
              <a:rPr lang="zh-CN" altLang="en-US" sz="5400"/>
              <a:t>分散式</a:t>
            </a:r>
            <a:endParaRPr lang="zh-CN" altLang="en-US" sz="5400"/>
          </a:p>
          <a:p>
            <a:r>
              <a:rPr lang="en-US" altLang="zh-CN" sz="5400"/>
              <a:t>PGP </a:t>
            </a:r>
            <a:r>
              <a:rPr lang="zh-CN" altLang="en-US" sz="5400"/>
              <a:t>签名派对</a:t>
            </a:r>
            <a:endParaRPr lang="zh-CN" altLang="en-US" sz="5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>
                <a:sym typeface="+mn-ea"/>
              </a:rPr>
              <a:t>会务系统</a:t>
            </a:r>
            <a:r>
              <a:rPr altLang="zh-CN">
                <a:sym typeface="+mn-ea"/>
              </a:rPr>
              <a:t> - </a:t>
            </a:r>
            <a:r>
              <a:rPr lang="zh-CN" altLang="en-US">
                <a:sym typeface="+mn-ea"/>
              </a:rPr>
              <a:t>只是签名助手</a:t>
            </a:r>
            <a:endParaRPr lang="zh-CN" altLang="en-US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52500" y="1714500"/>
            <a:ext cx="9791700" cy="4286885"/>
          </a:xfrm>
        </p:spPr>
        <p:txBody>
          <a:bodyPr/>
          <a:lstStyle/>
          <a:p>
            <a:pPr lvl="0"/>
            <a:r>
              <a:rPr lang="zh-CN" sz="3600">
                <a:sym typeface="+mn-ea"/>
              </a:rPr>
              <a:t>会务系统方便您：</a:t>
            </a:r>
            <a:endParaRPr lang="zh-CN" sz="3600">
              <a:sym typeface="+mn-ea"/>
            </a:endParaRPr>
          </a:p>
          <a:p>
            <a:pPr lvl="1"/>
            <a:r>
              <a:rPr lang="zh-CN" sz="3000">
                <a:sym typeface="+mn-ea"/>
              </a:rPr>
              <a:t>与其他人交换密钥指纹</a:t>
            </a:r>
            <a:endParaRPr lang="zh-CN" sz="3000">
              <a:sym typeface="+mn-ea"/>
            </a:endParaRPr>
          </a:p>
          <a:p>
            <a:pPr lvl="1"/>
            <a:r>
              <a:rPr lang="zh-CN" sz="3000">
                <a:sym typeface="+mn-ea"/>
              </a:rPr>
              <a:t>记录您已经验证过，并打算签名的朋友</a:t>
            </a:r>
            <a:endParaRPr lang="zh-CN" sz="3000">
              <a:sym typeface="+mn-ea"/>
            </a:endParaRPr>
          </a:p>
          <a:p>
            <a:pPr lvl="0"/>
            <a:r>
              <a:rPr lang="zh-CN" sz="3600">
                <a:sym typeface="+mn-ea"/>
              </a:rPr>
              <a:t>会务系统不会代替您完成签名</a:t>
            </a:r>
            <a:endParaRPr lang="zh-CN" sz="3600">
              <a:sym typeface="+mn-ea"/>
            </a:endParaRPr>
          </a:p>
          <a:p>
            <a:pPr lvl="0"/>
            <a:r>
              <a:rPr lang="zh-CN" altLang="en-US" sz="3600">
                <a:sym typeface="+mn-ea"/>
              </a:rPr>
              <a:t>您需要自行签名后发送到对方邮箱</a:t>
            </a:r>
            <a:endParaRPr lang="zh-CN" sz="3600">
              <a:sym typeface="+mn-ea"/>
            </a:endParaRPr>
          </a:p>
          <a:p>
            <a:pPr marL="68580" lvl="0" indent="0">
              <a:buNone/>
            </a:pPr>
            <a:endParaRPr lang="zh-CN" sz="2800">
              <a:sym typeface="+mn-ea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ZjBlOGVmNDg3MjdiOTQ0NGE3NGQyMTU1MjUyNjc4YTIifQ=="/>
</p:tagLst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Default">
      <a:majorFont>
        <a:latin typeface="Open Sans"/>
        <a:ea typeface="Noto Sans CJK SC"/>
        <a:cs typeface=""/>
      </a:majorFont>
      <a:minorFont>
        <a:latin typeface="Open Sans"/>
        <a:ea typeface="Noto Sans CJK SC"/>
        <a:cs typeface="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template-20240523</Template>
  <TotalTime>0</TotalTime>
  <Words>754</Words>
  <Application>WPS Presentation</Application>
  <PresentationFormat>宽屏</PresentationFormat>
  <Paragraphs>89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34" baseType="lpstr">
      <vt:lpstr>Arial</vt:lpstr>
      <vt:lpstr>SimSun</vt:lpstr>
      <vt:lpstr>Wingdings</vt:lpstr>
      <vt:lpstr>MiSans</vt:lpstr>
      <vt:lpstr>MiSans Demibold</vt:lpstr>
      <vt:lpstr>MiSans Medium</vt:lpstr>
      <vt:lpstr>MiSans Normal</vt:lpstr>
      <vt:lpstr>Open Sans</vt:lpstr>
      <vt:lpstr>微软雅黑</vt:lpstr>
      <vt:lpstr>Arial Unicode MS</vt:lpstr>
      <vt:lpstr>等线</vt:lpstr>
      <vt:lpstr>宋体</vt:lpstr>
      <vt:lpstr>Adwaita Mono</vt:lpstr>
      <vt:lpstr>Segoe UI Emoji</vt:lpstr>
      <vt:lpstr>MiSans Heavy</vt:lpstr>
      <vt:lpstr>MiSans Latin Semibold</vt:lpstr>
      <vt:lpstr>MiSans Latin Thin</vt:lpstr>
      <vt:lpstr>MiSans Semibold</vt:lpstr>
      <vt:lpstr>MiSans Latin ExtraLight</vt:lpstr>
      <vt:lpstr>Noto Sans CJK SC</vt:lpstr>
      <vt:lpstr>Office 主题​​</vt:lpstr>
      <vt:lpstr>安同开源社区年度工作报告</vt:lpstr>
      <vt:lpstr>议程概览</vt:lpstr>
      <vt:lpstr>PowerPoint 演示文稿</vt:lpstr>
      <vt:lpstr>参会注意事项</vt:lpstr>
      <vt:lpstr>抽票投奖！</vt:lpstr>
      <vt:lpstr>议程概览</vt:lpstr>
      <vt:lpstr>参会注意事项</vt:lpstr>
      <vt:lpstr>PowerPoint 演示文稿</vt:lpstr>
      <vt:lpstr>参会注意事项</vt:lpstr>
      <vt:lpstr>和平签名，有序互联！</vt:lpstr>
      <vt:lpstr>签名流程</vt:lpstr>
      <vt:lpstr>和平签名，有序互联！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嘟嘟 老</dc:creator>
  <cp:lastModifiedBy>ciel</cp:lastModifiedBy>
  <cp:revision>128</cp:revision>
  <dcterms:created xsi:type="dcterms:W3CDTF">2025-07-25T15:43:42Z</dcterms:created>
  <dcterms:modified xsi:type="dcterms:W3CDTF">2025-07-25T15:43:42Z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/>
  </property>
  <property fmtid="{D5CDD505-2E9C-101B-9397-08002B2CF9AE}" pid="3" name="KSOProductBuildVer">
    <vt:lpwstr>1033-12.1.0.17900</vt:lpwstr>
  </property>
</Properties>
</file>