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414"/>
    <a:srgbClr val="272E31"/>
    <a:srgbClr val="AE1212"/>
    <a:srgbClr val="960000"/>
    <a:srgbClr val="FFF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17778" y="1726214"/>
            <a:ext cx="9144000" cy="1632342"/>
          </a:xfrm>
        </p:spPr>
        <p:txBody>
          <a:bodyPr anchor="b">
            <a:normAutofit/>
          </a:bodyPr>
          <a:lstStyle>
            <a:lvl1pPr algn="ctr">
              <a:defRPr sz="4800" b="1" baseline="0">
                <a:solidFill>
                  <a:srgbClr val="272E31"/>
                </a:solidFill>
                <a:latin typeface="+mj-lt"/>
                <a:ea typeface="Noto Sans SC" panose="020B02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7778" y="3499444"/>
            <a:ext cx="9144000" cy="824346"/>
          </a:xfrm>
        </p:spPr>
        <p:txBody>
          <a:bodyPr anchor="t"/>
          <a:lstStyle>
            <a:lvl1pPr marL="0" indent="0" algn="ctr">
              <a:buNone/>
              <a:defRPr sz="2400" baseline="0">
                <a:solidFill>
                  <a:srgbClr val="272E31"/>
                </a:solidFill>
                <a:latin typeface="+mj-lt"/>
                <a:ea typeface="Noto Sans SC" panose="020B02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17375" y="4996857"/>
            <a:ext cx="720000" cy="720000"/>
          </a:xfrm>
          <a:prstGeom prst="rect">
            <a:avLst/>
          </a:prstGeom>
        </p:spPr>
      </p:pic>
      <p:cxnSp>
        <p:nvCxnSpPr>
          <p:cNvPr id="6" name="直接连接符 5"/>
          <p:cNvCxnSpPr/>
          <p:nvPr userDrawn="1"/>
        </p:nvCxnSpPr>
        <p:spPr>
          <a:xfrm>
            <a:off x="1524000" y="4732713"/>
            <a:ext cx="9144000" cy="0"/>
          </a:xfrm>
          <a:prstGeom prst="line">
            <a:avLst/>
          </a:prstGeom>
          <a:ln w="19050">
            <a:solidFill>
              <a:srgbClr val="8A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 userDrawn="1"/>
        </p:nvSpPr>
        <p:spPr>
          <a:xfrm>
            <a:off x="2341880" y="4884420"/>
            <a:ext cx="2529205" cy="8451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zh-CN" altLang="en-US" sz="4800" kern="0" spc="-1000" dirty="0">
                <a:solidFill>
                  <a:srgbClr val="8A1414"/>
                </a:solidFill>
                <a:uFillTx/>
                <a:latin typeface="演示悠然小楷" panose="00000500000000000000" pitchFamily="2" charset="-122"/>
                <a:ea typeface="演示悠然小楷" panose="00000500000000000000" pitchFamily="2" charset="-122"/>
              </a:rPr>
              <a:t>甲辰烙饼会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b="1">
                <a:solidFill>
                  <a:srgbClr val="272E3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72E31"/>
                </a:solidFill>
              </a:defRPr>
            </a:lvl1pPr>
            <a:lvl2pPr marL="685800" indent="-228600">
              <a:buFont typeface="Noto Sans SC" panose="020B0200000000000000" pitchFamily="34" charset="-122"/>
              <a:buChar char="－"/>
              <a:defRPr sz="2800">
                <a:solidFill>
                  <a:srgbClr val="272E31"/>
                </a:solidFill>
              </a:defRPr>
            </a:lvl2pPr>
            <a:lvl3pPr>
              <a:defRPr>
                <a:solidFill>
                  <a:srgbClr val="272E31"/>
                </a:solidFill>
              </a:defRPr>
            </a:lvl3pPr>
            <a:lvl4pPr>
              <a:defRPr>
                <a:solidFill>
                  <a:srgbClr val="272E31"/>
                </a:solidFill>
              </a:defRPr>
            </a:lvl4pPr>
            <a:lvl5pPr>
              <a:defRPr>
                <a:solidFill>
                  <a:srgbClr val="272E3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D869-A30C-4509-8B8E-1BC4703629AC}" type="datetimeFigureOut">
              <a:rPr lang="zh-CN" altLang="en-US" smtClean="0"/>
              <a:t>2024/2/15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E7CD-56C5-4122-9B34-3119DA930BC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形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19853" y="5466109"/>
            <a:ext cx="4686300" cy="1514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80604020202020204" pitchFamily="34" charset="0"/>
        <a:buChar char="•"/>
        <a:defRPr sz="28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24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20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18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80604020202020204" pitchFamily="34" charset="0"/>
        <a:buChar char="•"/>
        <a:defRPr sz="1800" kern="1200" baseline="0">
          <a:solidFill>
            <a:srgbClr val="272E31"/>
          </a:solidFill>
          <a:latin typeface="+mj-lt"/>
          <a:ea typeface="Noto Sans SC" panose="020B0200000000000000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/>
              <a:t>acbs</a:t>
            </a:r>
            <a:r>
              <a:rPr lang="en-US" altLang="zh-CN" dirty="0"/>
              <a:t>/</a:t>
            </a:r>
            <a:r>
              <a:rPr lang="en-US" altLang="zh-CN" dirty="0" err="1"/>
              <a:t>autobuild</a:t>
            </a:r>
            <a:r>
              <a:rPr lang="en-US" altLang="zh-CN" dirty="0"/>
              <a:t>/</a:t>
            </a:r>
            <a:r>
              <a:rPr lang="en-US" altLang="zh-CN" dirty="0" err="1"/>
              <a:t>ciel</a:t>
            </a:r>
            <a:r>
              <a:rPr lang="en-US" altLang="zh-CN" dirty="0"/>
              <a:t> </a:t>
            </a:r>
            <a:r>
              <a:rPr lang="zh-CN" altLang="en-US" dirty="0"/>
              <a:t>展望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刘子兴 </a:t>
            </a:r>
            <a:r>
              <a:rPr lang="en-US" altLang="zh-CN" dirty="0"/>
              <a:t>/ liushuyu@aosc.io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当前问题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AOSC OS </a:t>
            </a:r>
            <a:r>
              <a:rPr lang="zh-CN" altLang="en-US" dirty="0"/>
              <a:t>现在有了自动化，需要更可控的工具</a:t>
            </a:r>
          </a:p>
          <a:p>
            <a:r>
              <a:rPr lang="en-US" altLang="zh-CN" dirty="0"/>
              <a:t>Autobuild3 </a:t>
            </a:r>
            <a:r>
              <a:rPr lang="zh-CN" altLang="en-US" dirty="0"/>
              <a:t>可靠性差，但迁移成本高</a:t>
            </a:r>
          </a:p>
          <a:p>
            <a:r>
              <a:rPr lang="en-US" altLang="zh-CN" dirty="0"/>
              <a:t>ACBS </a:t>
            </a:r>
            <a:r>
              <a:rPr lang="zh-CN" altLang="en-US" dirty="0"/>
              <a:t>和 </a:t>
            </a:r>
            <a:r>
              <a:rPr lang="en-US" altLang="zh-CN" dirty="0" err="1"/>
              <a:t>autobuild</a:t>
            </a:r>
            <a:r>
              <a:rPr lang="en-US" altLang="zh-CN" dirty="0"/>
              <a:t> </a:t>
            </a:r>
            <a:r>
              <a:rPr lang="zh-CN" altLang="en-US" dirty="0"/>
              <a:t>长期仅关注自家一亩三分地</a:t>
            </a:r>
          </a:p>
          <a:p>
            <a:r>
              <a:rPr lang="en-US" altLang="zh-CN" dirty="0"/>
              <a:t>Ciel </a:t>
            </a:r>
            <a:r>
              <a:rPr lang="zh-CN" altLang="en-US" dirty="0"/>
              <a:t>无自动化控制设施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83185-7F04-2528-FE09-55696C7C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解决方法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4FD5BC-4FCD-9CC9-428F-490FEC49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Autobuild4 </a:t>
            </a:r>
            <a:r>
              <a:rPr lang="zh-CN" altLang="en-US" dirty="0"/>
              <a:t>规划</a:t>
            </a:r>
          </a:p>
          <a:p>
            <a:r>
              <a:rPr lang="en-US" altLang="zh-CN" dirty="0"/>
              <a:t>ACBS </a:t>
            </a:r>
            <a:r>
              <a:rPr lang="zh-CN" altLang="en-US" dirty="0"/>
              <a:t>和 </a:t>
            </a:r>
            <a:r>
              <a:rPr lang="en-US" altLang="zh-CN" dirty="0" err="1"/>
              <a:t>autobuild</a:t>
            </a:r>
            <a:r>
              <a:rPr lang="en-US" altLang="zh-CN" dirty="0"/>
              <a:t> </a:t>
            </a:r>
            <a:r>
              <a:rPr lang="zh-CN" altLang="en-US" dirty="0"/>
              <a:t>合体计划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融合体继承 </a:t>
            </a:r>
            <a:r>
              <a:rPr lang="en-US" altLang="zh-CN" dirty="0" err="1"/>
              <a:t>autobuild</a:t>
            </a:r>
            <a:r>
              <a:rPr lang="en-US" altLang="zh-CN" dirty="0"/>
              <a:t> </a:t>
            </a:r>
            <a:r>
              <a:rPr lang="zh-CN" altLang="en-US" dirty="0"/>
              <a:t>的姓名</a:t>
            </a:r>
          </a:p>
          <a:p>
            <a:r>
              <a:rPr lang="en-US" altLang="zh-CN" dirty="0"/>
              <a:t>Ciel 5</a:t>
            </a:r>
            <a:r>
              <a:rPr lang="zh-CN" altLang="en-US" dirty="0"/>
              <a:t>（暂定名字）更加模块化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可能会添加除 </a:t>
            </a:r>
            <a:r>
              <a:rPr lang="en-US" altLang="zh-CN" dirty="0" err="1"/>
              <a:t>nspawn</a:t>
            </a:r>
            <a:r>
              <a:rPr lang="en-US" altLang="zh-CN" dirty="0"/>
              <a:t> </a:t>
            </a:r>
            <a:r>
              <a:rPr lang="zh-CN" altLang="en-US" dirty="0"/>
              <a:t>之外的运行时支持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可能会添加容器日志记录支持（</a:t>
            </a:r>
            <a:r>
              <a:rPr lang="en-US" altLang="zh-CN" dirty="0" err="1"/>
              <a:t>acbs</a:t>
            </a:r>
            <a:r>
              <a:rPr lang="en-US" altLang="zh-CN" dirty="0"/>
              <a:t>/</a:t>
            </a:r>
            <a:r>
              <a:rPr lang="en-US" altLang="zh-CN" dirty="0" err="1"/>
              <a:t>autobuild</a:t>
            </a:r>
            <a:r>
              <a:rPr lang="en-US" altLang="zh-CN" dirty="0"/>
              <a:t> </a:t>
            </a:r>
            <a:r>
              <a:rPr lang="zh-CN" altLang="en-US" dirty="0"/>
              <a:t>集成）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561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7FC73-D291-D3C7-F16B-42FD53D8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摊饼计划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0DF8EE-689A-185F-5402-AB43E5385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Autobuild</a:t>
            </a:r>
            <a:r>
              <a:rPr lang="en-US" altLang="zh-CN" dirty="0"/>
              <a:t> </a:t>
            </a:r>
            <a:r>
              <a:rPr lang="zh-CN" altLang="en-US" dirty="0"/>
              <a:t>发展自己的脚本方言</a:t>
            </a:r>
          </a:p>
          <a:p>
            <a:r>
              <a:rPr lang="en-US" altLang="zh-CN" dirty="0"/>
              <a:t>Ciel 5 </a:t>
            </a:r>
            <a:r>
              <a:rPr lang="zh-CN" altLang="en-US" dirty="0"/>
              <a:t>支持其他开发环节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自动化测试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软件源缓存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源码管理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保留作案现场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979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F8C02E-759E-C98F-6D0F-B803ACAF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7060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 altLang="zh-CN" sz="8000" dirty="0"/>
              <a:t>Thanks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51870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to">
      <a:majorFont>
        <a:latin typeface="Noto Sans"/>
        <a:ea typeface="Noto Sans SC"/>
        <a:cs typeface=""/>
      </a:majorFont>
      <a:minorFont>
        <a:latin typeface="Noto Sans"/>
        <a:ea typeface="Noto Sans S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</Words>
  <Application>Microsoft Office PowerPoint</Application>
  <PresentationFormat>宽屏</PresentationFormat>
  <Paragraphs>22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Noto Sans SC</vt:lpstr>
      <vt:lpstr>演示悠然小楷</vt:lpstr>
      <vt:lpstr>Arial</vt:lpstr>
      <vt:lpstr>Noto Sans</vt:lpstr>
      <vt:lpstr>Office 主题​​</vt:lpstr>
      <vt:lpstr>acbs/autobuild/ciel 展望</vt:lpstr>
      <vt:lpstr>当前问题</vt:lpstr>
      <vt:lpstr>解决方法</vt:lpstr>
      <vt:lpstr>摊饼计划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嘟嘟 老</dc:creator>
  <cp:lastModifiedBy>嘟嘟 老</cp:lastModifiedBy>
  <cp:revision>18</cp:revision>
  <dcterms:created xsi:type="dcterms:W3CDTF">2024-02-12T03:46:28Z</dcterms:created>
  <dcterms:modified xsi:type="dcterms:W3CDTF">2024-02-15T05:29:04Z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2052-11.1.0.11711</vt:lpwstr>
  </property>
</Properties>
</file>